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8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94" r:id="rId30"/>
    <p:sldId id="290" r:id="rId31"/>
    <p:sldId id="291" r:id="rId32"/>
    <p:sldId id="292" r:id="rId33"/>
    <p:sldId id="293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A1800-802D-4964-A51D-1F7E36D3A381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6499B8-4744-41BD-9861-A9922B1847FE}">
      <dgm:prSet phldrT="[テキスト]"/>
      <dgm:spPr/>
      <dgm:t>
        <a:bodyPr/>
        <a:lstStyle/>
        <a:p>
          <a:r>
            <a:rPr kumimoji="1" lang="en-US" altLang="ja-JP" dirty="0" smtClean="0"/>
            <a:t>Documented (legal)</a:t>
          </a:r>
          <a:endParaRPr kumimoji="1" lang="ja-JP" altLang="en-US" dirty="0"/>
        </a:p>
      </dgm:t>
    </dgm:pt>
    <dgm:pt modelId="{408692F3-B1D5-4A1E-AC76-B6C43C117F34}" type="parTrans" cxnId="{689FFB3F-EBDE-41A8-9C15-59A1851A1887}">
      <dgm:prSet/>
      <dgm:spPr/>
      <dgm:t>
        <a:bodyPr/>
        <a:lstStyle/>
        <a:p>
          <a:endParaRPr kumimoji="1" lang="ja-JP" altLang="en-US"/>
        </a:p>
      </dgm:t>
    </dgm:pt>
    <dgm:pt modelId="{9628297F-507C-4484-B8F8-1E6B43FC8DAE}" type="sibTrans" cxnId="{689FFB3F-EBDE-41A8-9C15-59A1851A1887}">
      <dgm:prSet/>
      <dgm:spPr/>
      <dgm:t>
        <a:bodyPr/>
        <a:lstStyle/>
        <a:p>
          <a:endParaRPr kumimoji="1" lang="ja-JP" altLang="en-US"/>
        </a:p>
      </dgm:t>
    </dgm:pt>
    <dgm:pt modelId="{A769BB49-B82E-4AB0-8605-12306C40FD14}">
      <dgm:prSet phldrT="[テキスト]"/>
      <dgm:spPr/>
      <dgm:t>
        <a:bodyPr/>
        <a:lstStyle/>
        <a:p>
          <a:r>
            <a:rPr kumimoji="1" lang="en-US" altLang="ja-JP" dirty="0" smtClean="0"/>
            <a:t>Irregular (illegal)</a:t>
          </a:r>
          <a:endParaRPr kumimoji="1" lang="ja-JP" altLang="en-US" dirty="0"/>
        </a:p>
      </dgm:t>
    </dgm:pt>
    <dgm:pt modelId="{15D8E2B6-4365-41AD-BCC7-29911D27EC9D}" type="parTrans" cxnId="{634DD053-0F18-4623-91C3-0C8EFDA492F7}">
      <dgm:prSet/>
      <dgm:spPr/>
      <dgm:t>
        <a:bodyPr/>
        <a:lstStyle/>
        <a:p>
          <a:endParaRPr kumimoji="1" lang="ja-JP" altLang="en-US"/>
        </a:p>
      </dgm:t>
    </dgm:pt>
    <dgm:pt modelId="{257C7EE6-F85A-4B9F-8016-70B3A71FF5E2}" type="sibTrans" cxnId="{634DD053-0F18-4623-91C3-0C8EFDA492F7}">
      <dgm:prSet/>
      <dgm:spPr/>
      <dgm:t>
        <a:bodyPr/>
        <a:lstStyle/>
        <a:p>
          <a:endParaRPr kumimoji="1" lang="ja-JP" altLang="en-US"/>
        </a:p>
      </dgm:t>
    </dgm:pt>
    <dgm:pt modelId="{90D2FFFA-D610-4870-9D3A-22F6E03964A5}">
      <dgm:prSet phldrT="[テキスト]"/>
      <dgm:spPr/>
      <dgm:t>
        <a:bodyPr/>
        <a:lstStyle/>
        <a:p>
          <a:r>
            <a:rPr kumimoji="1" lang="en-US" altLang="ja-JP" dirty="0" smtClean="0"/>
            <a:t>Economic (asylum seekers)</a:t>
          </a:r>
          <a:endParaRPr kumimoji="1" lang="ja-JP" altLang="en-US" dirty="0"/>
        </a:p>
      </dgm:t>
    </dgm:pt>
    <dgm:pt modelId="{DFF9C0E6-608E-4653-B8BB-D1C698BC44CF}" type="parTrans" cxnId="{7AAD18B3-8CF9-4E1E-ACDA-A03DC72803BD}">
      <dgm:prSet/>
      <dgm:spPr/>
      <dgm:t>
        <a:bodyPr/>
        <a:lstStyle/>
        <a:p>
          <a:endParaRPr kumimoji="1" lang="ja-JP" altLang="en-US"/>
        </a:p>
      </dgm:t>
    </dgm:pt>
    <dgm:pt modelId="{4A58805D-64AD-42EC-8C31-6A6070800BCB}" type="sibTrans" cxnId="{7AAD18B3-8CF9-4E1E-ACDA-A03DC72803BD}">
      <dgm:prSet/>
      <dgm:spPr/>
      <dgm:t>
        <a:bodyPr/>
        <a:lstStyle/>
        <a:p>
          <a:endParaRPr kumimoji="1" lang="ja-JP" altLang="en-US"/>
        </a:p>
      </dgm:t>
    </dgm:pt>
    <dgm:pt modelId="{454DF00D-5C22-4AB7-A6DC-AB5831DFD42D}">
      <dgm:prSet phldrT="[テキスト]"/>
      <dgm:spPr/>
      <dgm:t>
        <a:bodyPr/>
        <a:lstStyle/>
        <a:p>
          <a:r>
            <a:rPr kumimoji="1" lang="en-US" altLang="ja-JP" dirty="0" smtClean="0"/>
            <a:t>Skilled (qualifications)</a:t>
          </a:r>
          <a:endParaRPr kumimoji="1" lang="ja-JP" altLang="en-US" dirty="0"/>
        </a:p>
      </dgm:t>
    </dgm:pt>
    <dgm:pt modelId="{72A685C9-3C89-461C-998D-1DB19CE172C2}" type="parTrans" cxnId="{340A9B15-99C9-4E9D-B702-B4346C93FB9D}">
      <dgm:prSet/>
      <dgm:spPr/>
      <dgm:t>
        <a:bodyPr/>
        <a:lstStyle/>
        <a:p>
          <a:endParaRPr kumimoji="1" lang="ja-JP" altLang="en-US"/>
        </a:p>
      </dgm:t>
    </dgm:pt>
    <dgm:pt modelId="{2B769AF7-2DB7-41FD-94D5-3C0C3E544909}" type="sibTrans" cxnId="{340A9B15-99C9-4E9D-B702-B4346C93FB9D}">
      <dgm:prSet/>
      <dgm:spPr/>
      <dgm:t>
        <a:bodyPr/>
        <a:lstStyle/>
        <a:p>
          <a:endParaRPr kumimoji="1" lang="ja-JP" altLang="en-US"/>
        </a:p>
      </dgm:t>
    </dgm:pt>
    <dgm:pt modelId="{3D969574-1F26-4765-934A-19111BC2D7A6}">
      <dgm:prSet phldrT="[テキスト]"/>
      <dgm:spPr/>
      <dgm:t>
        <a:bodyPr/>
        <a:lstStyle/>
        <a:p>
          <a:r>
            <a:rPr kumimoji="1" lang="en-US" altLang="ja-JP" dirty="0" smtClean="0"/>
            <a:t>Expat    </a:t>
          </a:r>
        </a:p>
        <a:p>
          <a:r>
            <a:rPr kumimoji="1" lang="en-US" altLang="ja-JP" dirty="0" smtClean="0"/>
            <a:t>(Enjoys higher social status)</a:t>
          </a:r>
          <a:endParaRPr kumimoji="1" lang="ja-JP" altLang="en-US" dirty="0"/>
        </a:p>
      </dgm:t>
    </dgm:pt>
    <dgm:pt modelId="{1C109FC7-AD4E-4A9D-A6BF-9DC6E8B71C5B}" type="parTrans" cxnId="{05220B66-4EFF-4517-9289-22512B6BDF6A}">
      <dgm:prSet/>
      <dgm:spPr/>
      <dgm:t>
        <a:bodyPr/>
        <a:lstStyle/>
        <a:p>
          <a:endParaRPr kumimoji="1" lang="ja-JP" altLang="en-US"/>
        </a:p>
      </dgm:t>
    </dgm:pt>
    <dgm:pt modelId="{E18F1A52-32F5-4EA7-8C01-4D2843441763}" type="sibTrans" cxnId="{05220B66-4EFF-4517-9289-22512B6BDF6A}">
      <dgm:prSet/>
      <dgm:spPr/>
      <dgm:t>
        <a:bodyPr/>
        <a:lstStyle/>
        <a:p>
          <a:endParaRPr kumimoji="1" lang="ja-JP" altLang="en-US"/>
        </a:p>
      </dgm:t>
    </dgm:pt>
    <dgm:pt modelId="{01631471-BC95-48B8-93B0-EFA80E47A193}" type="pres">
      <dgm:prSet presAssocID="{03DA1800-802D-4964-A51D-1F7E36D3A3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3566951-D1B4-40CB-AF46-F8EFC7B157BC}" type="pres">
      <dgm:prSet presAssocID="{626499B8-4744-41BD-9861-A9922B1847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1D46F3-F425-4EAF-AA47-484BC310906A}" type="pres">
      <dgm:prSet presAssocID="{9628297F-507C-4484-B8F8-1E6B43FC8DAE}" presName="sibTrans" presStyleCnt="0"/>
      <dgm:spPr/>
    </dgm:pt>
    <dgm:pt modelId="{0D4C4016-C0E8-4D54-B91C-14A6C601F005}" type="pres">
      <dgm:prSet presAssocID="{A769BB49-B82E-4AB0-8605-12306C40FD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837D60-3FAE-4E03-874C-B642C99D4B09}" type="pres">
      <dgm:prSet presAssocID="{257C7EE6-F85A-4B9F-8016-70B3A71FF5E2}" presName="sibTrans" presStyleCnt="0"/>
      <dgm:spPr/>
    </dgm:pt>
    <dgm:pt modelId="{82D55022-48B5-42C0-A16B-8142EECE0F1A}" type="pres">
      <dgm:prSet presAssocID="{90D2FFFA-D610-4870-9D3A-22F6E0396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5DB7F1-1BFE-4E4A-B4B4-32FBC78A8584}" type="pres">
      <dgm:prSet presAssocID="{4A58805D-64AD-42EC-8C31-6A6070800BCB}" presName="sibTrans" presStyleCnt="0"/>
      <dgm:spPr/>
    </dgm:pt>
    <dgm:pt modelId="{33BEA73A-375A-4779-A1EC-A88F396E0FD6}" type="pres">
      <dgm:prSet presAssocID="{454DF00D-5C22-4AB7-A6DC-AB5831DFD4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374D85-0748-4A65-A3E2-077B8382A11F}" type="pres">
      <dgm:prSet presAssocID="{2B769AF7-2DB7-41FD-94D5-3C0C3E544909}" presName="sibTrans" presStyleCnt="0"/>
      <dgm:spPr/>
    </dgm:pt>
    <dgm:pt modelId="{369963F3-6C01-42DC-B598-3C60426F7CFE}" type="pres">
      <dgm:prSet presAssocID="{3D969574-1F26-4765-934A-19111BC2D7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34DD053-0F18-4623-91C3-0C8EFDA492F7}" srcId="{03DA1800-802D-4964-A51D-1F7E36D3A381}" destId="{A769BB49-B82E-4AB0-8605-12306C40FD14}" srcOrd="1" destOrd="0" parTransId="{15D8E2B6-4365-41AD-BCC7-29911D27EC9D}" sibTransId="{257C7EE6-F85A-4B9F-8016-70B3A71FF5E2}"/>
    <dgm:cxn modelId="{9AED00F2-942B-4194-8346-141713E393A6}" type="presOf" srcId="{03DA1800-802D-4964-A51D-1F7E36D3A381}" destId="{01631471-BC95-48B8-93B0-EFA80E47A193}" srcOrd="0" destOrd="0" presId="urn:microsoft.com/office/officeart/2005/8/layout/default"/>
    <dgm:cxn modelId="{05220B66-4EFF-4517-9289-22512B6BDF6A}" srcId="{03DA1800-802D-4964-A51D-1F7E36D3A381}" destId="{3D969574-1F26-4765-934A-19111BC2D7A6}" srcOrd="4" destOrd="0" parTransId="{1C109FC7-AD4E-4A9D-A6BF-9DC6E8B71C5B}" sibTransId="{E18F1A52-32F5-4EA7-8C01-4D2843441763}"/>
    <dgm:cxn modelId="{689FFB3F-EBDE-41A8-9C15-59A1851A1887}" srcId="{03DA1800-802D-4964-A51D-1F7E36D3A381}" destId="{626499B8-4744-41BD-9861-A9922B1847FE}" srcOrd="0" destOrd="0" parTransId="{408692F3-B1D5-4A1E-AC76-B6C43C117F34}" sibTransId="{9628297F-507C-4484-B8F8-1E6B43FC8DAE}"/>
    <dgm:cxn modelId="{20A6CEED-2E0D-448E-B099-F927C6A688E7}" type="presOf" srcId="{454DF00D-5C22-4AB7-A6DC-AB5831DFD42D}" destId="{33BEA73A-375A-4779-A1EC-A88F396E0FD6}" srcOrd="0" destOrd="0" presId="urn:microsoft.com/office/officeart/2005/8/layout/default"/>
    <dgm:cxn modelId="{7AAD18B3-8CF9-4E1E-ACDA-A03DC72803BD}" srcId="{03DA1800-802D-4964-A51D-1F7E36D3A381}" destId="{90D2FFFA-D610-4870-9D3A-22F6E03964A5}" srcOrd="2" destOrd="0" parTransId="{DFF9C0E6-608E-4653-B8BB-D1C698BC44CF}" sibTransId="{4A58805D-64AD-42EC-8C31-6A6070800BCB}"/>
    <dgm:cxn modelId="{340A9B15-99C9-4E9D-B702-B4346C93FB9D}" srcId="{03DA1800-802D-4964-A51D-1F7E36D3A381}" destId="{454DF00D-5C22-4AB7-A6DC-AB5831DFD42D}" srcOrd="3" destOrd="0" parTransId="{72A685C9-3C89-461C-998D-1DB19CE172C2}" sibTransId="{2B769AF7-2DB7-41FD-94D5-3C0C3E544909}"/>
    <dgm:cxn modelId="{3A8C3ADB-575D-4F3D-A5D2-77767F6BE247}" type="presOf" srcId="{A769BB49-B82E-4AB0-8605-12306C40FD14}" destId="{0D4C4016-C0E8-4D54-B91C-14A6C601F005}" srcOrd="0" destOrd="0" presId="urn:microsoft.com/office/officeart/2005/8/layout/default"/>
    <dgm:cxn modelId="{71DE4490-1D99-4D19-A960-F9C582379F86}" type="presOf" srcId="{626499B8-4744-41BD-9861-A9922B1847FE}" destId="{C3566951-D1B4-40CB-AF46-F8EFC7B157BC}" srcOrd="0" destOrd="0" presId="urn:microsoft.com/office/officeart/2005/8/layout/default"/>
    <dgm:cxn modelId="{5A6B00CB-AAF3-465A-84F0-17E9C0B58D49}" type="presOf" srcId="{3D969574-1F26-4765-934A-19111BC2D7A6}" destId="{369963F3-6C01-42DC-B598-3C60426F7CFE}" srcOrd="0" destOrd="0" presId="urn:microsoft.com/office/officeart/2005/8/layout/default"/>
    <dgm:cxn modelId="{A66B56FC-FBE3-4789-AF07-AECCD89CED03}" type="presOf" srcId="{90D2FFFA-D610-4870-9D3A-22F6E03964A5}" destId="{82D55022-48B5-42C0-A16B-8142EECE0F1A}" srcOrd="0" destOrd="0" presId="urn:microsoft.com/office/officeart/2005/8/layout/default"/>
    <dgm:cxn modelId="{9AA58623-5818-4F2E-AB5C-FF675E62BDC0}" type="presParOf" srcId="{01631471-BC95-48B8-93B0-EFA80E47A193}" destId="{C3566951-D1B4-40CB-AF46-F8EFC7B157BC}" srcOrd="0" destOrd="0" presId="urn:microsoft.com/office/officeart/2005/8/layout/default"/>
    <dgm:cxn modelId="{FC5CCF2F-07F7-41C6-BB28-C0AB4896202C}" type="presParOf" srcId="{01631471-BC95-48B8-93B0-EFA80E47A193}" destId="{151D46F3-F425-4EAF-AA47-484BC310906A}" srcOrd="1" destOrd="0" presId="urn:microsoft.com/office/officeart/2005/8/layout/default"/>
    <dgm:cxn modelId="{2DCCA538-907E-4B78-B9CF-11C6F3D65C26}" type="presParOf" srcId="{01631471-BC95-48B8-93B0-EFA80E47A193}" destId="{0D4C4016-C0E8-4D54-B91C-14A6C601F005}" srcOrd="2" destOrd="0" presId="urn:microsoft.com/office/officeart/2005/8/layout/default"/>
    <dgm:cxn modelId="{EDCEE44C-F174-4F5A-B2D2-25AC16E9466D}" type="presParOf" srcId="{01631471-BC95-48B8-93B0-EFA80E47A193}" destId="{5C837D60-3FAE-4E03-874C-B642C99D4B09}" srcOrd="3" destOrd="0" presId="urn:microsoft.com/office/officeart/2005/8/layout/default"/>
    <dgm:cxn modelId="{E9B33E9A-1590-41DE-9744-72DBBF1695EA}" type="presParOf" srcId="{01631471-BC95-48B8-93B0-EFA80E47A193}" destId="{82D55022-48B5-42C0-A16B-8142EECE0F1A}" srcOrd="4" destOrd="0" presId="urn:microsoft.com/office/officeart/2005/8/layout/default"/>
    <dgm:cxn modelId="{419DCEA8-DFF0-4C29-B401-204548CBF04B}" type="presParOf" srcId="{01631471-BC95-48B8-93B0-EFA80E47A193}" destId="{755DB7F1-1BFE-4E4A-B4B4-32FBC78A8584}" srcOrd="5" destOrd="0" presId="urn:microsoft.com/office/officeart/2005/8/layout/default"/>
    <dgm:cxn modelId="{F682E0B6-B54B-4BB7-8ED6-125934DB51AA}" type="presParOf" srcId="{01631471-BC95-48B8-93B0-EFA80E47A193}" destId="{33BEA73A-375A-4779-A1EC-A88F396E0FD6}" srcOrd="6" destOrd="0" presId="urn:microsoft.com/office/officeart/2005/8/layout/default"/>
    <dgm:cxn modelId="{A85CB752-E4C0-4113-A23B-47DC77418CD5}" type="presParOf" srcId="{01631471-BC95-48B8-93B0-EFA80E47A193}" destId="{A1374D85-0748-4A65-A3E2-077B8382A11F}" srcOrd="7" destOrd="0" presId="urn:microsoft.com/office/officeart/2005/8/layout/default"/>
    <dgm:cxn modelId="{3B586CEA-1E95-468D-8DCB-93CA7D47F7C7}" type="presParOf" srcId="{01631471-BC95-48B8-93B0-EFA80E47A193}" destId="{369963F3-6C01-42DC-B598-3C60426F7C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4BAA7-AA0C-4033-BEBF-C78F81A80CE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30F03C5-3F7D-4DDD-9990-5A5DA66A0B40}">
      <dgm:prSet phldrT="[テキスト]"/>
      <dgm:spPr>
        <a:solidFill>
          <a:schemeClr val="tx1">
            <a:alpha val="41000"/>
          </a:schemeClr>
        </a:solidFill>
      </dgm:spPr>
      <dgm:t>
        <a:bodyPr/>
        <a:lstStyle/>
        <a:p>
          <a:r>
            <a:rPr lang="en-US" dirty="0" smtClean="0"/>
            <a:t>aware of the wider world </a:t>
          </a:r>
          <a:endParaRPr kumimoji="1" lang="ja-JP" altLang="en-US" dirty="0"/>
        </a:p>
      </dgm:t>
    </dgm:pt>
    <dgm:pt modelId="{FFF3A1D9-82FF-4248-8C1A-9A230D966088}" type="parTrans" cxnId="{E26B84E9-C941-4643-8CF6-33307690A687}">
      <dgm:prSet/>
      <dgm:spPr/>
      <dgm:t>
        <a:bodyPr/>
        <a:lstStyle/>
        <a:p>
          <a:endParaRPr kumimoji="1" lang="ja-JP" altLang="en-US"/>
        </a:p>
      </dgm:t>
    </dgm:pt>
    <dgm:pt modelId="{CEF91CA0-52EB-4FD3-BAD5-FDEE82A8161D}" type="sibTrans" cxnId="{E26B84E9-C941-4643-8CF6-33307690A687}">
      <dgm:prSet/>
      <dgm:spPr/>
      <dgm:t>
        <a:bodyPr/>
        <a:lstStyle/>
        <a:p>
          <a:endParaRPr kumimoji="1" lang="ja-JP" altLang="en-US"/>
        </a:p>
      </dgm:t>
    </dgm:pt>
    <dgm:pt modelId="{49633482-A74B-404C-A81A-4396D033E75E}">
      <dgm:prSet phldrT="[テキスト]"/>
      <dgm:spPr>
        <a:solidFill>
          <a:schemeClr val="tx1">
            <a:alpha val="65000"/>
          </a:schemeClr>
        </a:solidFill>
      </dgm:spPr>
      <dgm:t>
        <a:bodyPr/>
        <a:lstStyle/>
        <a:p>
          <a:r>
            <a:rPr lang="en-US" dirty="0" smtClean="0"/>
            <a:t>respects and values diversity</a:t>
          </a:r>
          <a:endParaRPr kumimoji="1" lang="ja-JP" altLang="en-US" dirty="0"/>
        </a:p>
      </dgm:t>
    </dgm:pt>
    <dgm:pt modelId="{4EF11826-0568-4741-8AE0-9FCF1CE6CF3C}" type="parTrans" cxnId="{BCB83EBB-E492-4379-89FD-BEDF207376BE}">
      <dgm:prSet/>
      <dgm:spPr/>
      <dgm:t>
        <a:bodyPr/>
        <a:lstStyle/>
        <a:p>
          <a:endParaRPr kumimoji="1" lang="ja-JP" altLang="en-US"/>
        </a:p>
      </dgm:t>
    </dgm:pt>
    <dgm:pt modelId="{2B97422F-0F8A-4E63-A9B2-640814B28743}" type="sibTrans" cxnId="{BCB83EBB-E492-4379-89FD-BEDF207376BE}">
      <dgm:prSet/>
      <dgm:spPr/>
      <dgm:t>
        <a:bodyPr/>
        <a:lstStyle/>
        <a:p>
          <a:endParaRPr kumimoji="1" lang="ja-JP" altLang="en-US"/>
        </a:p>
      </dgm:t>
    </dgm:pt>
    <dgm:pt modelId="{04E8D856-F6E8-4229-953E-D6F4D2C6771C}">
      <dgm:prSet phldrT="[テキスト]"/>
      <dgm:spPr>
        <a:solidFill>
          <a:schemeClr val="tx1">
            <a:alpha val="61000"/>
          </a:schemeClr>
        </a:solidFill>
      </dgm:spPr>
      <dgm:t>
        <a:bodyPr/>
        <a:lstStyle/>
        <a:p>
          <a:r>
            <a:rPr lang="en-US" dirty="0" smtClean="0"/>
            <a:t>participates in the community, locally and globally</a:t>
          </a:r>
          <a:endParaRPr kumimoji="1" lang="ja-JP" altLang="en-US" dirty="0"/>
        </a:p>
      </dgm:t>
    </dgm:pt>
    <dgm:pt modelId="{3EE8C742-1F1E-4D23-B14D-0952E323A46E}" type="parTrans" cxnId="{5E7F79DB-FDA0-4C23-98F9-45F56348977B}">
      <dgm:prSet/>
      <dgm:spPr/>
      <dgm:t>
        <a:bodyPr/>
        <a:lstStyle/>
        <a:p>
          <a:endParaRPr kumimoji="1" lang="ja-JP" altLang="en-US"/>
        </a:p>
      </dgm:t>
    </dgm:pt>
    <dgm:pt modelId="{5D339203-3CEA-4D78-9288-F010780B82E3}" type="sibTrans" cxnId="{5E7F79DB-FDA0-4C23-98F9-45F56348977B}">
      <dgm:prSet/>
      <dgm:spPr/>
      <dgm:t>
        <a:bodyPr/>
        <a:lstStyle/>
        <a:p>
          <a:endParaRPr kumimoji="1" lang="ja-JP" altLang="en-US"/>
        </a:p>
      </dgm:t>
    </dgm:pt>
    <dgm:pt modelId="{CFD7E96F-95CC-4815-B839-845F6963875E}">
      <dgm:prSet phldrT="[テキスト]"/>
      <dgm:spPr>
        <a:solidFill>
          <a:schemeClr val="tx1">
            <a:alpha val="53000"/>
          </a:schemeClr>
        </a:solidFill>
      </dgm:spPr>
      <dgm:t>
        <a:bodyPr/>
        <a:lstStyle/>
        <a:p>
          <a:r>
            <a:rPr lang="en-US" dirty="0" smtClean="0"/>
            <a:t> willing to act to make the world a more equal and sustainable place</a:t>
          </a:r>
          <a:endParaRPr kumimoji="1" lang="ja-JP" altLang="en-US" dirty="0"/>
        </a:p>
      </dgm:t>
    </dgm:pt>
    <dgm:pt modelId="{D8FE295F-7144-48E4-A084-7406299A4F1E}" type="parTrans" cxnId="{D598BF5B-F133-43AC-A920-0539BB61FB2E}">
      <dgm:prSet/>
      <dgm:spPr/>
      <dgm:t>
        <a:bodyPr/>
        <a:lstStyle/>
        <a:p>
          <a:endParaRPr kumimoji="1" lang="ja-JP" altLang="en-US"/>
        </a:p>
      </dgm:t>
    </dgm:pt>
    <dgm:pt modelId="{8D57AEEF-6B21-429F-8EA3-3F6583EE8769}" type="sibTrans" cxnId="{D598BF5B-F133-43AC-A920-0539BB61FB2E}">
      <dgm:prSet/>
      <dgm:spPr/>
      <dgm:t>
        <a:bodyPr/>
        <a:lstStyle/>
        <a:p>
          <a:endParaRPr kumimoji="1" lang="ja-JP" altLang="en-US"/>
        </a:p>
      </dgm:t>
    </dgm:pt>
    <dgm:pt modelId="{CEFE948A-7DA1-42E3-A33D-39028D5F26B8}">
      <dgm:prSet phldrT="[テキスト]"/>
      <dgm:spPr>
        <a:solidFill>
          <a:schemeClr val="tx1">
            <a:alpha val="57000"/>
          </a:schemeClr>
        </a:solidFill>
      </dgm:spPr>
      <dgm:t>
        <a:bodyPr/>
        <a:lstStyle/>
        <a:p>
          <a:r>
            <a:rPr lang="en-US" dirty="0" smtClean="0"/>
            <a:t>outraged by social injustice</a:t>
          </a:r>
          <a:endParaRPr kumimoji="1" lang="ja-JP" altLang="en-US" dirty="0"/>
        </a:p>
      </dgm:t>
    </dgm:pt>
    <dgm:pt modelId="{9974A7ED-3591-4077-88BC-4359886997CB}" type="parTrans" cxnId="{AA5C8078-63F8-4BB0-A8B6-00F7ACAF04D9}">
      <dgm:prSet/>
      <dgm:spPr/>
      <dgm:t>
        <a:bodyPr/>
        <a:lstStyle/>
        <a:p>
          <a:endParaRPr kumimoji="1" lang="ja-JP" altLang="en-US"/>
        </a:p>
      </dgm:t>
    </dgm:pt>
    <dgm:pt modelId="{C774B0BB-9C57-489D-8EF2-890C7B9D1D2F}" type="sibTrans" cxnId="{AA5C8078-63F8-4BB0-A8B6-00F7ACAF04D9}">
      <dgm:prSet/>
      <dgm:spPr/>
      <dgm:t>
        <a:bodyPr/>
        <a:lstStyle/>
        <a:p>
          <a:endParaRPr kumimoji="1" lang="ja-JP" altLang="en-US"/>
        </a:p>
      </dgm:t>
    </dgm:pt>
    <dgm:pt modelId="{66440C6D-4F82-4375-A2B9-8A1F5E23A34C}">
      <dgm:prSet phldrT="[テキスト]"/>
      <dgm:spPr>
        <a:solidFill>
          <a:schemeClr val="tx1">
            <a:alpha val="59000"/>
          </a:schemeClr>
        </a:solidFill>
      </dgm:spPr>
      <dgm:t>
        <a:bodyPr/>
        <a:lstStyle/>
        <a:p>
          <a:r>
            <a:rPr lang="en-US" dirty="0" smtClean="0"/>
            <a:t>responsibility for their actions</a:t>
          </a:r>
          <a:endParaRPr kumimoji="1" lang="ja-JP" altLang="en-US" dirty="0"/>
        </a:p>
      </dgm:t>
    </dgm:pt>
    <dgm:pt modelId="{FD3238CE-C41D-4A22-A7A4-F99DEC731049}" type="parTrans" cxnId="{A789A62A-94A0-4762-9DCF-D0004A39B435}">
      <dgm:prSet/>
      <dgm:spPr/>
      <dgm:t>
        <a:bodyPr/>
        <a:lstStyle/>
        <a:p>
          <a:endParaRPr kumimoji="1" lang="ja-JP" altLang="en-US"/>
        </a:p>
      </dgm:t>
    </dgm:pt>
    <dgm:pt modelId="{E762F4EA-87F6-48AD-BAF0-F7DEDD9C9A04}" type="sibTrans" cxnId="{A789A62A-94A0-4762-9DCF-D0004A39B435}">
      <dgm:prSet/>
      <dgm:spPr/>
      <dgm:t>
        <a:bodyPr/>
        <a:lstStyle/>
        <a:p>
          <a:endParaRPr kumimoji="1" lang="ja-JP" altLang="en-US"/>
        </a:p>
      </dgm:t>
    </dgm:pt>
    <dgm:pt modelId="{439EC886-FF3F-4147-B6DA-87E9353F82FC}" type="pres">
      <dgm:prSet presAssocID="{AAF4BAA7-AA0C-4033-BEBF-C78F81A80C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015D242-4FAC-46D4-BEF6-565AFC63338A}" type="pres">
      <dgm:prSet presAssocID="{B30F03C5-3F7D-4DDD-9990-5A5DA66A0B40}" presName="vertOne" presStyleCnt="0"/>
      <dgm:spPr/>
    </dgm:pt>
    <dgm:pt modelId="{4F1F39CE-1DDE-4BA8-BD5F-26C129F7FD6E}" type="pres">
      <dgm:prSet presAssocID="{B30F03C5-3F7D-4DDD-9990-5A5DA66A0B40}" presName="txOne" presStyleLbl="node0" presStyleIdx="0" presStyleCnt="1" custLinFactY="-33093" custLinFactNeighborX="-4284" custLinFactNeighborY="-100000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6FEBBC2-316B-44D5-A3D7-893815097351}" type="pres">
      <dgm:prSet presAssocID="{B30F03C5-3F7D-4DDD-9990-5A5DA66A0B40}" presName="parTransOne" presStyleCnt="0"/>
      <dgm:spPr/>
    </dgm:pt>
    <dgm:pt modelId="{7ED775F7-7171-40F6-AF87-823BCE4B1FB8}" type="pres">
      <dgm:prSet presAssocID="{B30F03C5-3F7D-4DDD-9990-5A5DA66A0B40}" presName="horzOne" presStyleCnt="0"/>
      <dgm:spPr/>
    </dgm:pt>
    <dgm:pt modelId="{328EFE2A-32D0-4CD8-9EF5-02FE53BA34E7}" type="pres">
      <dgm:prSet presAssocID="{49633482-A74B-404C-A81A-4396D033E75E}" presName="vertTwo" presStyleCnt="0"/>
      <dgm:spPr/>
    </dgm:pt>
    <dgm:pt modelId="{F7AA6212-A5BB-48BC-BF37-B39A4218034A}" type="pres">
      <dgm:prSet presAssocID="{49633482-A74B-404C-A81A-4396D033E75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EB91ABD-3AF1-45E9-942D-36DF9CA916AC}" type="pres">
      <dgm:prSet presAssocID="{49633482-A74B-404C-A81A-4396D033E75E}" presName="parTransTwo" presStyleCnt="0"/>
      <dgm:spPr/>
    </dgm:pt>
    <dgm:pt modelId="{FBF31820-9022-48B1-8C4A-B5FED2259E32}" type="pres">
      <dgm:prSet presAssocID="{49633482-A74B-404C-A81A-4396D033E75E}" presName="horzTwo" presStyleCnt="0"/>
      <dgm:spPr/>
    </dgm:pt>
    <dgm:pt modelId="{91ABFC88-4BE9-457E-9334-14AE120C296C}" type="pres">
      <dgm:prSet presAssocID="{04E8D856-F6E8-4229-953E-D6F4D2C6771C}" presName="vertThree" presStyleCnt="0"/>
      <dgm:spPr/>
    </dgm:pt>
    <dgm:pt modelId="{B4ABA31B-2697-4482-B431-E89329314C00}" type="pres">
      <dgm:prSet presAssocID="{04E8D856-F6E8-4229-953E-D6F4D2C6771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02B6D67-D428-4AC1-9C55-9BF24F61588C}" type="pres">
      <dgm:prSet presAssocID="{04E8D856-F6E8-4229-953E-D6F4D2C6771C}" presName="horzThree" presStyleCnt="0"/>
      <dgm:spPr/>
    </dgm:pt>
    <dgm:pt modelId="{0C3AB6D5-B833-4938-8570-EB2D5250FC6B}" type="pres">
      <dgm:prSet presAssocID="{5D339203-3CEA-4D78-9288-F010780B82E3}" presName="sibSpaceThree" presStyleCnt="0"/>
      <dgm:spPr/>
    </dgm:pt>
    <dgm:pt modelId="{436E79AD-E892-4D23-AA8E-21541B0C2BE2}" type="pres">
      <dgm:prSet presAssocID="{CFD7E96F-95CC-4815-B839-845F6963875E}" presName="vertThree" presStyleCnt="0"/>
      <dgm:spPr/>
    </dgm:pt>
    <dgm:pt modelId="{B62E2C2B-697D-486C-9028-2634D2EBA0AC}" type="pres">
      <dgm:prSet presAssocID="{CFD7E96F-95CC-4815-B839-845F6963875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1F0FF1A-5947-4C50-B28F-90CA09B725C6}" type="pres">
      <dgm:prSet presAssocID="{CFD7E96F-95CC-4815-B839-845F6963875E}" presName="horzThree" presStyleCnt="0"/>
      <dgm:spPr/>
    </dgm:pt>
    <dgm:pt modelId="{CFDE911E-0BB9-4A99-9CFC-2AF70B1AF018}" type="pres">
      <dgm:prSet presAssocID="{2B97422F-0F8A-4E63-A9B2-640814B28743}" presName="sibSpaceTwo" presStyleCnt="0"/>
      <dgm:spPr/>
    </dgm:pt>
    <dgm:pt modelId="{2404AE1C-2041-4128-B85E-97C0458B44AF}" type="pres">
      <dgm:prSet presAssocID="{CEFE948A-7DA1-42E3-A33D-39028D5F26B8}" presName="vertTwo" presStyleCnt="0"/>
      <dgm:spPr/>
    </dgm:pt>
    <dgm:pt modelId="{507E42D2-77CE-48A5-A83B-EAE31F3A85A4}" type="pres">
      <dgm:prSet presAssocID="{CEFE948A-7DA1-42E3-A33D-39028D5F26B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4E2D478-4AB3-4082-A99A-6B4A604E7A02}" type="pres">
      <dgm:prSet presAssocID="{CEFE948A-7DA1-42E3-A33D-39028D5F26B8}" presName="parTransTwo" presStyleCnt="0"/>
      <dgm:spPr/>
    </dgm:pt>
    <dgm:pt modelId="{ECC2C89C-A32E-4C38-AFD7-4FC3A0C3C757}" type="pres">
      <dgm:prSet presAssocID="{CEFE948A-7DA1-42E3-A33D-39028D5F26B8}" presName="horzTwo" presStyleCnt="0"/>
      <dgm:spPr/>
    </dgm:pt>
    <dgm:pt modelId="{82E8AD56-A172-46FA-ADEF-020402851689}" type="pres">
      <dgm:prSet presAssocID="{66440C6D-4F82-4375-A2B9-8A1F5E23A34C}" presName="vertThree" presStyleCnt="0"/>
      <dgm:spPr/>
    </dgm:pt>
    <dgm:pt modelId="{81451DA1-141C-47A8-BD67-BAEE53640292}" type="pres">
      <dgm:prSet presAssocID="{66440C6D-4F82-4375-A2B9-8A1F5E23A34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E6289AA-A921-409B-BD28-4491E46202EC}" type="pres">
      <dgm:prSet presAssocID="{66440C6D-4F82-4375-A2B9-8A1F5E23A34C}" presName="horzThree" presStyleCnt="0"/>
      <dgm:spPr/>
    </dgm:pt>
  </dgm:ptLst>
  <dgm:cxnLst>
    <dgm:cxn modelId="{9CC7C82B-3C3D-4E59-A948-267DE2771959}" type="presOf" srcId="{CEFE948A-7DA1-42E3-A33D-39028D5F26B8}" destId="{507E42D2-77CE-48A5-A83B-EAE31F3A85A4}" srcOrd="0" destOrd="0" presId="urn:microsoft.com/office/officeart/2005/8/layout/hierarchy4"/>
    <dgm:cxn modelId="{E26B84E9-C941-4643-8CF6-33307690A687}" srcId="{AAF4BAA7-AA0C-4033-BEBF-C78F81A80CE3}" destId="{B30F03C5-3F7D-4DDD-9990-5A5DA66A0B40}" srcOrd="0" destOrd="0" parTransId="{FFF3A1D9-82FF-4248-8C1A-9A230D966088}" sibTransId="{CEF91CA0-52EB-4FD3-BAD5-FDEE82A8161D}"/>
    <dgm:cxn modelId="{3854B460-E405-4A5E-84A4-E7E51612E3A9}" type="presOf" srcId="{66440C6D-4F82-4375-A2B9-8A1F5E23A34C}" destId="{81451DA1-141C-47A8-BD67-BAEE53640292}" srcOrd="0" destOrd="0" presId="urn:microsoft.com/office/officeart/2005/8/layout/hierarchy4"/>
    <dgm:cxn modelId="{5F340568-90B8-4947-820E-B806FF2D1B7B}" type="presOf" srcId="{04E8D856-F6E8-4229-953E-D6F4D2C6771C}" destId="{B4ABA31B-2697-4482-B431-E89329314C00}" srcOrd="0" destOrd="0" presId="urn:microsoft.com/office/officeart/2005/8/layout/hierarchy4"/>
    <dgm:cxn modelId="{6CB310C4-AC6D-4C72-8A8F-CEDF2D20EE8D}" type="presOf" srcId="{CFD7E96F-95CC-4815-B839-845F6963875E}" destId="{B62E2C2B-697D-486C-9028-2634D2EBA0AC}" srcOrd="0" destOrd="0" presId="urn:microsoft.com/office/officeart/2005/8/layout/hierarchy4"/>
    <dgm:cxn modelId="{B7DD661D-8A64-4000-AE81-BEC3A511CC01}" type="presOf" srcId="{B30F03C5-3F7D-4DDD-9990-5A5DA66A0B40}" destId="{4F1F39CE-1DDE-4BA8-BD5F-26C129F7FD6E}" srcOrd="0" destOrd="0" presId="urn:microsoft.com/office/officeart/2005/8/layout/hierarchy4"/>
    <dgm:cxn modelId="{BCB83EBB-E492-4379-89FD-BEDF207376BE}" srcId="{B30F03C5-3F7D-4DDD-9990-5A5DA66A0B40}" destId="{49633482-A74B-404C-A81A-4396D033E75E}" srcOrd="0" destOrd="0" parTransId="{4EF11826-0568-4741-8AE0-9FCF1CE6CF3C}" sibTransId="{2B97422F-0F8A-4E63-A9B2-640814B28743}"/>
    <dgm:cxn modelId="{D598BF5B-F133-43AC-A920-0539BB61FB2E}" srcId="{49633482-A74B-404C-A81A-4396D033E75E}" destId="{CFD7E96F-95CC-4815-B839-845F6963875E}" srcOrd="1" destOrd="0" parTransId="{D8FE295F-7144-48E4-A084-7406299A4F1E}" sibTransId="{8D57AEEF-6B21-429F-8EA3-3F6583EE8769}"/>
    <dgm:cxn modelId="{82891660-7155-43F2-93C1-4ECC5EC60B3C}" type="presOf" srcId="{AAF4BAA7-AA0C-4033-BEBF-C78F81A80CE3}" destId="{439EC886-FF3F-4147-B6DA-87E9353F82FC}" srcOrd="0" destOrd="0" presId="urn:microsoft.com/office/officeart/2005/8/layout/hierarchy4"/>
    <dgm:cxn modelId="{AA5C8078-63F8-4BB0-A8B6-00F7ACAF04D9}" srcId="{B30F03C5-3F7D-4DDD-9990-5A5DA66A0B40}" destId="{CEFE948A-7DA1-42E3-A33D-39028D5F26B8}" srcOrd="1" destOrd="0" parTransId="{9974A7ED-3591-4077-88BC-4359886997CB}" sibTransId="{C774B0BB-9C57-489D-8EF2-890C7B9D1D2F}"/>
    <dgm:cxn modelId="{5E7F79DB-FDA0-4C23-98F9-45F56348977B}" srcId="{49633482-A74B-404C-A81A-4396D033E75E}" destId="{04E8D856-F6E8-4229-953E-D6F4D2C6771C}" srcOrd="0" destOrd="0" parTransId="{3EE8C742-1F1E-4D23-B14D-0952E323A46E}" sibTransId="{5D339203-3CEA-4D78-9288-F010780B82E3}"/>
    <dgm:cxn modelId="{A25A1747-3DF2-4810-829D-426788835691}" type="presOf" srcId="{49633482-A74B-404C-A81A-4396D033E75E}" destId="{F7AA6212-A5BB-48BC-BF37-B39A4218034A}" srcOrd="0" destOrd="0" presId="urn:microsoft.com/office/officeart/2005/8/layout/hierarchy4"/>
    <dgm:cxn modelId="{A789A62A-94A0-4762-9DCF-D0004A39B435}" srcId="{CEFE948A-7DA1-42E3-A33D-39028D5F26B8}" destId="{66440C6D-4F82-4375-A2B9-8A1F5E23A34C}" srcOrd="0" destOrd="0" parTransId="{FD3238CE-C41D-4A22-A7A4-F99DEC731049}" sibTransId="{E762F4EA-87F6-48AD-BAF0-F7DEDD9C9A04}"/>
    <dgm:cxn modelId="{A32C8DD1-5AB7-4879-894F-BD282778313B}" type="presParOf" srcId="{439EC886-FF3F-4147-B6DA-87E9353F82FC}" destId="{D015D242-4FAC-46D4-BEF6-565AFC63338A}" srcOrd="0" destOrd="0" presId="urn:microsoft.com/office/officeart/2005/8/layout/hierarchy4"/>
    <dgm:cxn modelId="{1673205E-88C8-4CAE-B485-3189036D4CEB}" type="presParOf" srcId="{D015D242-4FAC-46D4-BEF6-565AFC63338A}" destId="{4F1F39CE-1DDE-4BA8-BD5F-26C129F7FD6E}" srcOrd="0" destOrd="0" presId="urn:microsoft.com/office/officeart/2005/8/layout/hierarchy4"/>
    <dgm:cxn modelId="{9CC3FB25-D6ED-40F5-9F3B-F1640DB1E227}" type="presParOf" srcId="{D015D242-4FAC-46D4-BEF6-565AFC63338A}" destId="{F6FEBBC2-316B-44D5-A3D7-893815097351}" srcOrd="1" destOrd="0" presId="urn:microsoft.com/office/officeart/2005/8/layout/hierarchy4"/>
    <dgm:cxn modelId="{8D97072E-C1C6-4573-8603-99221CDECB7E}" type="presParOf" srcId="{D015D242-4FAC-46D4-BEF6-565AFC63338A}" destId="{7ED775F7-7171-40F6-AF87-823BCE4B1FB8}" srcOrd="2" destOrd="0" presId="urn:microsoft.com/office/officeart/2005/8/layout/hierarchy4"/>
    <dgm:cxn modelId="{B0F02A6F-D860-408E-A7A5-3270B7A4C179}" type="presParOf" srcId="{7ED775F7-7171-40F6-AF87-823BCE4B1FB8}" destId="{328EFE2A-32D0-4CD8-9EF5-02FE53BA34E7}" srcOrd="0" destOrd="0" presId="urn:microsoft.com/office/officeart/2005/8/layout/hierarchy4"/>
    <dgm:cxn modelId="{702EB321-59D1-4D99-AAB0-A9EF0A446B09}" type="presParOf" srcId="{328EFE2A-32D0-4CD8-9EF5-02FE53BA34E7}" destId="{F7AA6212-A5BB-48BC-BF37-B39A4218034A}" srcOrd="0" destOrd="0" presId="urn:microsoft.com/office/officeart/2005/8/layout/hierarchy4"/>
    <dgm:cxn modelId="{386A46D6-F396-41A3-9D9A-E4E35956DC85}" type="presParOf" srcId="{328EFE2A-32D0-4CD8-9EF5-02FE53BA34E7}" destId="{9EB91ABD-3AF1-45E9-942D-36DF9CA916AC}" srcOrd="1" destOrd="0" presId="urn:microsoft.com/office/officeart/2005/8/layout/hierarchy4"/>
    <dgm:cxn modelId="{471218D9-BE6C-422E-844B-03B808E8E0E9}" type="presParOf" srcId="{328EFE2A-32D0-4CD8-9EF5-02FE53BA34E7}" destId="{FBF31820-9022-48B1-8C4A-B5FED2259E32}" srcOrd="2" destOrd="0" presId="urn:microsoft.com/office/officeart/2005/8/layout/hierarchy4"/>
    <dgm:cxn modelId="{E1E97851-658C-42C4-81FB-B3B9AD38A89B}" type="presParOf" srcId="{FBF31820-9022-48B1-8C4A-B5FED2259E32}" destId="{91ABFC88-4BE9-457E-9334-14AE120C296C}" srcOrd="0" destOrd="0" presId="urn:microsoft.com/office/officeart/2005/8/layout/hierarchy4"/>
    <dgm:cxn modelId="{2C4FB2B5-215D-41FA-9B6B-6827D44A2B5D}" type="presParOf" srcId="{91ABFC88-4BE9-457E-9334-14AE120C296C}" destId="{B4ABA31B-2697-4482-B431-E89329314C00}" srcOrd="0" destOrd="0" presId="urn:microsoft.com/office/officeart/2005/8/layout/hierarchy4"/>
    <dgm:cxn modelId="{E16FE13B-B7D3-4FF6-8661-8AAFF9166DB7}" type="presParOf" srcId="{91ABFC88-4BE9-457E-9334-14AE120C296C}" destId="{802B6D67-D428-4AC1-9C55-9BF24F61588C}" srcOrd="1" destOrd="0" presId="urn:microsoft.com/office/officeart/2005/8/layout/hierarchy4"/>
    <dgm:cxn modelId="{E9A6E0E4-3EC3-4133-9BAA-C2281997E209}" type="presParOf" srcId="{FBF31820-9022-48B1-8C4A-B5FED2259E32}" destId="{0C3AB6D5-B833-4938-8570-EB2D5250FC6B}" srcOrd="1" destOrd="0" presId="urn:microsoft.com/office/officeart/2005/8/layout/hierarchy4"/>
    <dgm:cxn modelId="{6DB516B1-967E-4560-9418-98E421108D0E}" type="presParOf" srcId="{FBF31820-9022-48B1-8C4A-B5FED2259E32}" destId="{436E79AD-E892-4D23-AA8E-21541B0C2BE2}" srcOrd="2" destOrd="0" presId="urn:microsoft.com/office/officeart/2005/8/layout/hierarchy4"/>
    <dgm:cxn modelId="{D4B5B054-9FEE-4A00-931F-9D30BB43F477}" type="presParOf" srcId="{436E79AD-E892-4D23-AA8E-21541B0C2BE2}" destId="{B62E2C2B-697D-486C-9028-2634D2EBA0AC}" srcOrd="0" destOrd="0" presId="urn:microsoft.com/office/officeart/2005/8/layout/hierarchy4"/>
    <dgm:cxn modelId="{FEBBF85B-62D5-44C0-ADED-C40A84081E01}" type="presParOf" srcId="{436E79AD-E892-4D23-AA8E-21541B0C2BE2}" destId="{41F0FF1A-5947-4C50-B28F-90CA09B725C6}" srcOrd="1" destOrd="0" presId="urn:microsoft.com/office/officeart/2005/8/layout/hierarchy4"/>
    <dgm:cxn modelId="{5E2FCF50-2986-4559-9DE4-0EC51AD33E35}" type="presParOf" srcId="{7ED775F7-7171-40F6-AF87-823BCE4B1FB8}" destId="{CFDE911E-0BB9-4A99-9CFC-2AF70B1AF018}" srcOrd="1" destOrd="0" presId="urn:microsoft.com/office/officeart/2005/8/layout/hierarchy4"/>
    <dgm:cxn modelId="{777F64A5-61CA-4FC5-BC11-00730401C520}" type="presParOf" srcId="{7ED775F7-7171-40F6-AF87-823BCE4B1FB8}" destId="{2404AE1C-2041-4128-B85E-97C0458B44AF}" srcOrd="2" destOrd="0" presId="urn:microsoft.com/office/officeart/2005/8/layout/hierarchy4"/>
    <dgm:cxn modelId="{ED236B99-E29A-44CA-A29B-D849026ACE61}" type="presParOf" srcId="{2404AE1C-2041-4128-B85E-97C0458B44AF}" destId="{507E42D2-77CE-48A5-A83B-EAE31F3A85A4}" srcOrd="0" destOrd="0" presId="urn:microsoft.com/office/officeart/2005/8/layout/hierarchy4"/>
    <dgm:cxn modelId="{11021B8B-F9DA-4131-ABC5-40B9C65695DF}" type="presParOf" srcId="{2404AE1C-2041-4128-B85E-97C0458B44AF}" destId="{24E2D478-4AB3-4082-A99A-6B4A604E7A02}" srcOrd="1" destOrd="0" presId="urn:microsoft.com/office/officeart/2005/8/layout/hierarchy4"/>
    <dgm:cxn modelId="{3B44E59A-10EB-4C2A-BFA6-D29DEF83F1F5}" type="presParOf" srcId="{2404AE1C-2041-4128-B85E-97C0458B44AF}" destId="{ECC2C89C-A32E-4C38-AFD7-4FC3A0C3C757}" srcOrd="2" destOrd="0" presId="urn:microsoft.com/office/officeart/2005/8/layout/hierarchy4"/>
    <dgm:cxn modelId="{F130E94D-36C0-4601-B535-1D79BF05D246}" type="presParOf" srcId="{ECC2C89C-A32E-4C38-AFD7-4FC3A0C3C757}" destId="{82E8AD56-A172-46FA-ADEF-020402851689}" srcOrd="0" destOrd="0" presId="urn:microsoft.com/office/officeart/2005/8/layout/hierarchy4"/>
    <dgm:cxn modelId="{C6AEB46F-0030-4CAB-9F69-8175E1194DA7}" type="presParOf" srcId="{82E8AD56-A172-46FA-ADEF-020402851689}" destId="{81451DA1-141C-47A8-BD67-BAEE53640292}" srcOrd="0" destOrd="0" presId="urn:microsoft.com/office/officeart/2005/8/layout/hierarchy4"/>
    <dgm:cxn modelId="{BC7BB208-3D78-47E7-B9C6-497DBD9FA47A}" type="presParOf" srcId="{82E8AD56-A172-46FA-ADEF-020402851689}" destId="{CE6289AA-A921-409B-BD28-4491E46202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8DD22-C55E-41A2-B653-8831AE8C903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B340E34-302D-4E35-8478-A1B1DF352592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+mj-lt"/>
            </a:rPr>
            <a:t>Student</a:t>
          </a:r>
          <a:r>
            <a:rPr kumimoji="1" lang="en-US" altLang="ja-JP" sz="2400" dirty="0" smtClean="0">
              <a:latin typeface="+mj-lt"/>
            </a:rPr>
            <a:t> Unions</a:t>
          </a:r>
          <a:endParaRPr kumimoji="1" lang="ja-JP" altLang="en-US" sz="2400" dirty="0">
            <a:latin typeface="+mj-lt"/>
          </a:endParaRPr>
        </a:p>
      </dgm:t>
    </dgm:pt>
    <dgm:pt modelId="{B6E9BE02-E9C1-4468-BFB5-7C945EB74897}" type="parTrans" cxnId="{1E9638C7-4CDE-42A3-BB30-D3FE882C2F23}">
      <dgm:prSet/>
      <dgm:spPr/>
      <dgm:t>
        <a:bodyPr/>
        <a:lstStyle/>
        <a:p>
          <a:endParaRPr kumimoji="1" lang="ja-JP" altLang="en-US"/>
        </a:p>
      </dgm:t>
    </dgm:pt>
    <dgm:pt modelId="{7CF26B3A-4EB9-4F0E-9556-92E4183930C6}" type="sibTrans" cxnId="{1E9638C7-4CDE-42A3-BB30-D3FE882C2F23}">
      <dgm:prSet custT="1"/>
      <dgm:spPr/>
      <dgm:t>
        <a:bodyPr/>
        <a:lstStyle/>
        <a:p>
          <a:r>
            <a:rPr kumimoji="1" lang="en-US" altLang="ja-JP" sz="2400" dirty="0" smtClean="0">
              <a:latin typeface="+mj-lt"/>
            </a:rPr>
            <a:t>Club</a:t>
          </a:r>
          <a:r>
            <a:rPr kumimoji="1" lang="en-US" altLang="ja-JP" sz="2400" dirty="0" smtClean="0">
              <a:latin typeface="+mn-lt"/>
            </a:rPr>
            <a:t> </a:t>
          </a:r>
          <a:r>
            <a:rPr kumimoji="1" lang="en-US" altLang="ja-JP" sz="2000" dirty="0" smtClean="0">
              <a:latin typeface="+mj-lt"/>
            </a:rPr>
            <a:t>Activities</a:t>
          </a:r>
          <a:endParaRPr kumimoji="1" lang="ja-JP" altLang="en-US" sz="2000" dirty="0">
            <a:latin typeface="+mj-lt"/>
          </a:endParaRPr>
        </a:p>
      </dgm:t>
    </dgm:pt>
    <dgm:pt modelId="{9B3D8CD3-0E50-42F0-A5BE-CEE282592CBC}">
      <dgm:prSet phldrT="[テキスト]" custT="1"/>
      <dgm:spPr/>
      <dgm:t>
        <a:bodyPr/>
        <a:lstStyle/>
        <a:p>
          <a:r>
            <a:rPr kumimoji="1" lang="en-US" altLang="ja-JP" sz="1800" dirty="0" smtClean="0">
              <a:latin typeface="+mj-lt"/>
            </a:rPr>
            <a:t>Interests</a:t>
          </a:r>
          <a:endParaRPr kumimoji="1" lang="ja-JP" altLang="en-US" sz="1800" dirty="0">
            <a:latin typeface="+mj-lt"/>
          </a:endParaRPr>
        </a:p>
      </dgm:t>
    </dgm:pt>
    <dgm:pt modelId="{2789EA8A-3B7E-4F6B-B98A-C5E8BC199C10}" type="parTrans" cxnId="{42F4DFB7-2448-4B28-87D9-2859708ADA8B}">
      <dgm:prSet/>
      <dgm:spPr/>
      <dgm:t>
        <a:bodyPr/>
        <a:lstStyle/>
        <a:p>
          <a:endParaRPr kumimoji="1" lang="ja-JP" altLang="en-US"/>
        </a:p>
      </dgm:t>
    </dgm:pt>
    <dgm:pt modelId="{13090198-D94F-41AC-B82D-367AD247D4BC}" type="sibTrans" cxnId="{42F4DFB7-2448-4B28-87D9-2859708ADA8B}">
      <dgm:prSet/>
      <dgm:spPr/>
      <dgm:t>
        <a:bodyPr/>
        <a:lstStyle/>
        <a:p>
          <a:endParaRPr kumimoji="1" lang="ja-JP" altLang="en-US"/>
        </a:p>
      </dgm:t>
    </dgm:pt>
    <dgm:pt modelId="{E9A7FBC5-A1B4-4F01-9F04-4BCF11D6CB27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+mj-lt"/>
            </a:rPr>
            <a:t>Political Parties</a:t>
          </a:r>
          <a:endParaRPr kumimoji="1" lang="ja-JP" altLang="en-US" sz="2000" dirty="0">
            <a:latin typeface="+mj-lt"/>
          </a:endParaRPr>
        </a:p>
      </dgm:t>
    </dgm:pt>
    <dgm:pt modelId="{B019D2BB-C2CE-486B-9943-A3FCC30BBBFA}" type="parTrans" cxnId="{DF362A74-D72D-4E73-A80A-F274B8D5C79A}">
      <dgm:prSet/>
      <dgm:spPr/>
      <dgm:t>
        <a:bodyPr/>
        <a:lstStyle/>
        <a:p>
          <a:endParaRPr kumimoji="1" lang="ja-JP" altLang="en-US"/>
        </a:p>
      </dgm:t>
    </dgm:pt>
    <dgm:pt modelId="{2FE427E3-3931-4E5B-AB61-4EA35A52A965}" type="sibTrans" cxnId="{DF362A74-D72D-4E73-A80A-F274B8D5C79A}">
      <dgm:prSet custT="1"/>
      <dgm:spPr/>
      <dgm:t>
        <a:bodyPr/>
        <a:lstStyle/>
        <a:p>
          <a:r>
            <a:rPr kumimoji="1" lang="en-US" altLang="ja-JP" sz="2000" dirty="0" smtClean="0">
              <a:latin typeface="+mj-lt"/>
            </a:rPr>
            <a:t>Facebook Groups</a:t>
          </a:r>
          <a:endParaRPr kumimoji="1" lang="ja-JP" altLang="en-US" sz="2000" dirty="0">
            <a:latin typeface="+mj-lt"/>
          </a:endParaRPr>
        </a:p>
      </dgm:t>
    </dgm:pt>
    <dgm:pt modelId="{3BA6A1E7-195B-4ACF-8751-47CF1299562F}">
      <dgm:prSet phldrT="[テキスト]" custT="1"/>
      <dgm:spPr/>
      <dgm:t>
        <a:bodyPr/>
        <a:lstStyle/>
        <a:p>
          <a:pPr algn="l"/>
          <a:r>
            <a:rPr kumimoji="1" lang="en-US" altLang="ja-JP" sz="1800" dirty="0" smtClean="0">
              <a:latin typeface="+mj-lt"/>
            </a:rPr>
            <a:t>Background</a:t>
          </a:r>
          <a:endParaRPr kumimoji="1" lang="ja-JP" altLang="en-US" sz="1800" dirty="0">
            <a:latin typeface="+mj-lt"/>
          </a:endParaRPr>
        </a:p>
      </dgm:t>
    </dgm:pt>
    <dgm:pt modelId="{9C49164E-89E3-45F4-B20A-9281C6FCACFD}" type="parTrans" cxnId="{487CBB00-8DE2-4C3A-9326-C250F026BD65}">
      <dgm:prSet/>
      <dgm:spPr/>
      <dgm:t>
        <a:bodyPr/>
        <a:lstStyle/>
        <a:p>
          <a:endParaRPr kumimoji="1" lang="ja-JP" altLang="en-US"/>
        </a:p>
      </dgm:t>
    </dgm:pt>
    <dgm:pt modelId="{07E69DEA-7185-416F-A637-544B906DCA8A}" type="sibTrans" cxnId="{487CBB00-8DE2-4C3A-9326-C250F026BD65}">
      <dgm:prSet/>
      <dgm:spPr/>
      <dgm:t>
        <a:bodyPr/>
        <a:lstStyle/>
        <a:p>
          <a:endParaRPr kumimoji="1" lang="ja-JP" altLang="en-US"/>
        </a:p>
      </dgm:t>
    </dgm:pt>
    <dgm:pt modelId="{0676B960-B7DC-409B-8083-6E09959E3CCE}">
      <dgm:prSet phldrT="[テキスト]" custT="1"/>
      <dgm:spPr/>
      <dgm:t>
        <a:bodyPr/>
        <a:lstStyle/>
        <a:p>
          <a:r>
            <a:rPr kumimoji="1" lang="en-US" altLang="ja-JP" sz="2000" dirty="0" smtClean="0">
              <a:latin typeface="+mj-lt"/>
            </a:rPr>
            <a:t>Twitter </a:t>
          </a:r>
          <a:endParaRPr kumimoji="1" lang="ja-JP" altLang="en-US" sz="2000" dirty="0">
            <a:latin typeface="+mj-lt"/>
          </a:endParaRPr>
        </a:p>
      </dgm:t>
    </dgm:pt>
    <dgm:pt modelId="{76BB5040-475E-4B6F-BA9D-72622E90B00D}" type="parTrans" cxnId="{81A302F4-9936-4B74-830E-C2B94CEE5BDE}">
      <dgm:prSet/>
      <dgm:spPr/>
      <dgm:t>
        <a:bodyPr/>
        <a:lstStyle/>
        <a:p>
          <a:endParaRPr kumimoji="1" lang="ja-JP" altLang="en-US"/>
        </a:p>
      </dgm:t>
    </dgm:pt>
    <dgm:pt modelId="{D01560E7-7533-4C91-8DC9-7AAC1137D446}" type="sibTrans" cxnId="{81A302F4-9936-4B74-830E-C2B94CEE5BDE}">
      <dgm:prSet custT="1"/>
      <dgm:spPr/>
      <dgm:t>
        <a:bodyPr/>
        <a:lstStyle/>
        <a:p>
          <a:r>
            <a:rPr kumimoji="1" lang="en-US" altLang="ja-JP" sz="2000" dirty="0" smtClean="0">
              <a:latin typeface="+mj-lt"/>
            </a:rPr>
            <a:t>LinkedIn</a:t>
          </a:r>
          <a:endParaRPr kumimoji="1" lang="ja-JP" altLang="en-US" sz="2000" dirty="0">
            <a:latin typeface="+mj-lt"/>
          </a:endParaRPr>
        </a:p>
      </dgm:t>
    </dgm:pt>
    <dgm:pt modelId="{7177663C-745F-4339-9E6C-6CA950596E2D}">
      <dgm:prSet phldrT="[テキスト]"/>
      <dgm:spPr/>
      <dgm:t>
        <a:bodyPr/>
        <a:lstStyle/>
        <a:p>
          <a:endParaRPr kumimoji="1" lang="ja-JP" altLang="en-US" dirty="0"/>
        </a:p>
      </dgm:t>
    </dgm:pt>
    <dgm:pt modelId="{790EADD1-1E4F-43F4-9845-D6B29E1E5B0E}" type="parTrans" cxnId="{8608C885-08F3-4ADC-B5BB-E3F01AF458ED}">
      <dgm:prSet/>
      <dgm:spPr/>
      <dgm:t>
        <a:bodyPr/>
        <a:lstStyle/>
        <a:p>
          <a:endParaRPr kumimoji="1" lang="ja-JP" altLang="en-US"/>
        </a:p>
      </dgm:t>
    </dgm:pt>
    <dgm:pt modelId="{B5622C41-F153-4421-BA76-33293D3D7940}" type="sibTrans" cxnId="{8608C885-08F3-4ADC-B5BB-E3F01AF458ED}">
      <dgm:prSet/>
      <dgm:spPr/>
      <dgm:t>
        <a:bodyPr/>
        <a:lstStyle/>
        <a:p>
          <a:endParaRPr kumimoji="1" lang="ja-JP" altLang="en-US"/>
        </a:p>
      </dgm:t>
    </dgm:pt>
    <dgm:pt modelId="{5D1B3A46-B7FD-45A8-886F-9FC61DFD983F}" type="pres">
      <dgm:prSet presAssocID="{F6F8DD22-C55E-41A2-B653-8831AE8C903F}" presName="Name0" presStyleCnt="0">
        <dgm:presLayoutVars>
          <dgm:chMax/>
          <dgm:chPref/>
          <dgm:dir/>
          <dgm:animLvl val="lvl"/>
        </dgm:presLayoutVars>
      </dgm:prSet>
      <dgm:spPr/>
    </dgm:pt>
    <dgm:pt modelId="{8639D84E-FEDF-4C1F-A595-0AFD678DB763}" type="pres">
      <dgm:prSet presAssocID="{2B340E34-302D-4E35-8478-A1B1DF352592}" presName="composite" presStyleCnt="0"/>
      <dgm:spPr/>
    </dgm:pt>
    <dgm:pt modelId="{ED3613B0-B985-40A3-9F59-6314E4D52EAD}" type="pres">
      <dgm:prSet presAssocID="{2B340E34-302D-4E35-8478-A1B1DF352592}" presName="Parent1" presStyleLbl="node1" presStyleIdx="0" presStyleCnt="6" custScaleX="151641" custScaleY="126722" custLinFactNeighborX="24799" custLinFactNeighborY="36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F67E08-EB48-4DA1-899B-46219BF5022F}" type="pres">
      <dgm:prSet presAssocID="{2B340E34-302D-4E35-8478-A1B1DF352592}" presName="Childtext1" presStyleLbl="revTx" presStyleIdx="0" presStyleCnt="3" custLinFactNeighborX="47653" custLinFactNeighborY="1480">
        <dgm:presLayoutVars>
          <dgm:chMax val="0"/>
          <dgm:chPref val="0"/>
          <dgm:bulletEnabled val="1"/>
        </dgm:presLayoutVars>
      </dgm:prSet>
      <dgm:spPr/>
    </dgm:pt>
    <dgm:pt modelId="{A7C1ED92-B271-4A83-91EE-D61F64952218}" type="pres">
      <dgm:prSet presAssocID="{2B340E34-302D-4E35-8478-A1B1DF352592}" presName="BalanceSpacing" presStyleCnt="0"/>
      <dgm:spPr/>
    </dgm:pt>
    <dgm:pt modelId="{17DFD5AF-140C-4F0D-AE67-5DB0B75F9207}" type="pres">
      <dgm:prSet presAssocID="{2B340E34-302D-4E35-8478-A1B1DF352592}" presName="BalanceSpacing1" presStyleCnt="0"/>
      <dgm:spPr/>
    </dgm:pt>
    <dgm:pt modelId="{289E3EF5-1EBF-4D2D-B8EE-4FE3CCF736BC}" type="pres">
      <dgm:prSet presAssocID="{7CF26B3A-4EB9-4F0E-9556-92E4183930C6}" presName="Accent1Text" presStyleLbl="node1" presStyleIdx="1" presStyleCnt="6" custScaleX="149202" custScaleY="129785" custLinFactNeighborX="-22891" custLinFactNeighborY="2090"/>
      <dgm:spPr/>
      <dgm:t>
        <a:bodyPr/>
        <a:lstStyle/>
        <a:p>
          <a:endParaRPr kumimoji="1" lang="ja-JP" altLang="en-US"/>
        </a:p>
      </dgm:t>
    </dgm:pt>
    <dgm:pt modelId="{6A49D065-6E9F-49B3-8386-32D9DB6E067E}" type="pres">
      <dgm:prSet presAssocID="{7CF26B3A-4EB9-4F0E-9556-92E4183930C6}" presName="spaceBetweenRectangles" presStyleCnt="0"/>
      <dgm:spPr/>
    </dgm:pt>
    <dgm:pt modelId="{82D11624-68FE-4AFF-B0D8-23128491A622}" type="pres">
      <dgm:prSet presAssocID="{E9A7FBC5-A1B4-4F01-9F04-4BCF11D6CB27}" presName="composite" presStyleCnt="0"/>
      <dgm:spPr/>
    </dgm:pt>
    <dgm:pt modelId="{883F684B-E7C6-4DEE-BC95-ABBC2092FEA4}" type="pres">
      <dgm:prSet presAssocID="{E9A7FBC5-A1B4-4F01-9F04-4BCF11D6CB27}" presName="Parent1" presStyleLbl="node1" presStyleIdx="2" presStyleCnt="6" custScaleX="155263" custScaleY="117042" custLinFactNeighborX="-9489" custLinFactNeighborY="-82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FF47FC-180D-4B1C-B928-2DDC44DAED91}" type="pres">
      <dgm:prSet presAssocID="{E9A7FBC5-A1B4-4F01-9F04-4BCF11D6CB27}" presName="Childtext1" presStyleLbl="revTx" presStyleIdx="1" presStyleCnt="3" custScaleX="136529" custScaleY="159953" custLinFactNeighborX="-45090" custLinFactNeighborY="-18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D933EB3-7D5B-4D5C-B697-26AAD47CB7F8}" type="pres">
      <dgm:prSet presAssocID="{E9A7FBC5-A1B4-4F01-9F04-4BCF11D6CB27}" presName="BalanceSpacing" presStyleCnt="0"/>
      <dgm:spPr/>
    </dgm:pt>
    <dgm:pt modelId="{98D4D4E6-937C-4B9A-AC3F-BF4F1B3C72A7}" type="pres">
      <dgm:prSet presAssocID="{E9A7FBC5-A1B4-4F01-9F04-4BCF11D6CB27}" presName="BalanceSpacing1" presStyleCnt="0"/>
      <dgm:spPr/>
    </dgm:pt>
    <dgm:pt modelId="{AD1148A0-65F4-411C-9CA9-A23B7864FFBE}" type="pres">
      <dgm:prSet presAssocID="{2FE427E3-3931-4E5B-AB61-4EA35A52A965}" presName="Accent1Text" presStyleLbl="node1" presStyleIdx="3" presStyleCnt="6" custScaleX="154598" custScaleY="115524" custLinFactNeighborX="44121" custLinFactNeighborY="-8885"/>
      <dgm:spPr/>
    </dgm:pt>
    <dgm:pt modelId="{93023003-5800-46AA-B732-7350D7EC9BA5}" type="pres">
      <dgm:prSet presAssocID="{2FE427E3-3931-4E5B-AB61-4EA35A52A965}" presName="spaceBetweenRectangles" presStyleCnt="0"/>
      <dgm:spPr/>
    </dgm:pt>
    <dgm:pt modelId="{12D35E78-FCA2-45B8-98C7-1B24407C845B}" type="pres">
      <dgm:prSet presAssocID="{0676B960-B7DC-409B-8083-6E09959E3CCE}" presName="composite" presStyleCnt="0"/>
      <dgm:spPr/>
    </dgm:pt>
    <dgm:pt modelId="{525C10EB-7452-40AB-85CC-2186FFE72E68}" type="pres">
      <dgm:prSet presAssocID="{0676B960-B7DC-409B-8083-6E09959E3CCE}" presName="Parent1" presStyleLbl="node1" presStyleIdx="4" presStyleCnt="6" custScaleX="147175" custScaleY="116873" custLinFactNeighborX="32227" custLinFactNeighborY="-25217">
        <dgm:presLayoutVars>
          <dgm:chMax val="1"/>
          <dgm:chPref val="1"/>
          <dgm:bulletEnabled val="1"/>
        </dgm:presLayoutVars>
      </dgm:prSet>
      <dgm:spPr/>
    </dgm:pt>
    <dgm:pt modelId="{26971326-5BF1-487B-952B-7C34AFFBE60B}" type="pres">
      <dgm:prSet presAssocID="{0676B960-B7DC-409B-8083-6E09959E3CCE}" presName="Childtext1" presStyleLbl="revTx" presStyleIdx="2" presStyleCnt="3" custLinFactX="123999" custLinFactY="-239392" custLinFactNeighborX="200000" custLinFactNeighborY="-300000">
        <dgm:presLayoutVars>
          <dgm:chMax val="0"/>
          <dgm:chPref val="0"/>
          <dgm:bulletEnabled val="1"/>
        </dgm:presLayoutVars>
      </dgm:prSet>
      <dgm:spPr/>
    </dgm:pt>
    <dgm:pt modelId="{C87C6A23-1C72-4C97-9129-41E95CF810A0}" type="pres">
      <dgm:prSet presAssocID="{0676B960-B7DC-409B-8083-6E09959E3CCE}" presName="BalanceSpacing" presStyleCnt="0"/>
      <dgm:spPr/>
    </dgm:pt>
    <dgm:pt modelId="{C5BE7842-AA0F-44F7-A28E-351E12AED20A}" type="pres">
      <dgm:prSet presAssocID="{0676B960-B7DC-409B-8083-6E09959E3CCE}" presName="BalanceSpacing1" presStyleCnt="0"/>
      <dgm:spPr/>
    </dgm:pt>
    <dgm:pt modelId="{6570C0F1-E4C3-43AA-9B42-D7AA33E2AB41}" type="pres">
      <dgm:prSet presAssocID="{D01560E7-7533-4C91-8DC9-7AAC1137D446}" presName="Accent1Text" presStyleLbl="node1" presStyleIdx="5" presStyleCnt="6" custScaleX="168000" custScaleY="127122" custLinFactNeighborX="-22794" custLinFactNeighborY="-17126"/>
      <dgm:spPr/>
    </dgm:pt>
  </dgm:ptLst>
  <dgm:cxnLst>
    <dgm:cxn modelId="{3C945ED7-2C63-422A-9C2F-438155663BAD}" type="presOf" srcId="{D01560E7-7533-4C91-8DC9-7AAC1137D446}" destId="{6570C0F1-E4C3-43AA-9B42-D7AA33E2AB41}" srcOrd="0" destOrd="0" presId="urn:microsoft.com/office/officeart/2008/layout/AlternatingHexagons"/>
    <dgm:cxn modelId="{DF362A74-D72D-4E73-A80A-F274B8D5C79A}" srcId="{F6F8DD22-C55E-41A2-B653-8831AE8C903F}" destId="{E9A7FBC5-A1B4-4F01-9F04-4BCF11D6CB27}" srcOrd="1" destOrd="0" parTransId="{B019D2BB-C2CE-486B-9943-A3FCC30BBBFA}" sibTransId="{2FE427E3-3931-4E5B-AB61-4EA35A52A965}"/>
    <dgm:cxn modelId="{42F4DFB7-2448-4B28-87D9-2859708ADA8B}" srcId="{2B340E34-302D-4E35-8478-A1B1DF352592}" destId="{9B3D8CD3-0E50-42F0-A5BE-CEE282592CBC}" srcOrd="0" destOrd="0" parTransId="{2789EA8A-3B7E-4F6B-B98A-C5E8BC199C10}" sibTransId="{13090198-D94F-41AC-B82D-367AD247D4BC}"/>
    <dgm:cxn modelId="{1E9638C7-4CDE-42A3-BB30-D3FE882C2F23}" srcId="{F6F8DD22-C55E-41A2-B653-8831AE8C903F}" destId="{2B340E34-302D-4E35-8478-A1B1DF352592}" srcOrd="0" destOrd="0" parTransId="{B6E9BE02-E9C1-4468-BFB5-7C945EB74897}" sibTransId="{7CF26B3A-4EB9-4F0E-9556-92E4183930C6}"/>
    <dgm:cxn modelId="{487CBB00-8DE2-4C3A-9326-C250F026BD65}" srcId="{E9A7FBC5-A1B4-4F01-9F04-4BCF11D6CB27}" destId="{3BA6A1E7-195B-4ACF-8751-47CF1299562F}" srcOrd="0" destOrd="0" parTransId="{9C49164E-89E3-45F4-B20A-9281C6FCACFD}" sibTransId="{07E69DEA-7185-416F-A637-544B906DCA8A}"/>
    <dgm:cxn modelId="{8C4013EB-2674-428C-9FC2-DC5EF52506D8}" type="presOf" srcId="{0676B960-B7DC-409B-8083-6E09959E3CCE}" destId="{525C10EB-7452-40AB-85CC-2186FFE72E68}" srcOrd="0" destOrd="0" presId="urn:microsoft.com/office/officeart/2008/layout/AlternatingHexagons"/>
    <dgm:cxn modelId="{48C43B16-C6B1-40B5-955C-F503BD487E91}" type="presOf" srcId="{2FE427E3-3931-4E5B-AB61-4EA35A52A965}" destId="{AD1148A0-65F4-411C-9CA9-A23B7864FFBE}" srcOrd="0" destOrd="0" presId="urn:microsoft.com/office/officeart/2008/layout/AlternatingHexagons"/>
    <dgm:cxn modelId="{8608C885-08F3-4ADC-B5BB-E3F01AF458ED}" srcId="{0676B960-B7DC-409B-8083-6E09959E3CCE}" destId="{7177663C-745F-4339-9E6C-6CA950596E2D}" srcOrd="0" destOrd="0" parTransId="{790EADD1-1E4F-43F4-9845-D6B29E1E5B0E}" sibTransId="{B5622C41-F153-4421-BA76-33293D3D7940}"/>
    <dgm:cxn modelId="{53146177-9FFA-4380-B114-340E9716D1D7}" type="presOf" srcId="{7CF26B3A-4EB9-4F0E-9556-92E4183930C6}" destId="{289E3EF5-1EBF-4D2D-B8EE-4FE3CCF736BC}" srcOrd="0" destOrd="0" presId="urn:microsoft.com/office/officeart/2008/layout/AlternatingHexagons"/>
    <dgm:cxn modelId="{B9EB0595-4D70-45EF-9D6B-F694204026A9}" type="presOf" srcId="{7177663C-745F-4339-9E6C-6CA950596E2D}" destId="{26971326-5BF1-487B-952B-7C34AFFBE60B}" srcOrd="0" destOrd="0" presId="urn:microsoft.com/office/officeart/2008/layout/AlternatingHexagons"/>
    <dgm:cxn modelId="{81A302F4-9936-4B74-830E-C2B94CEE5BDE}" srcId="{F6F8DD22-C55E-41A2-B653-8831AE8C903F}" destId="{0676B960-B7DC-409B-8083-6E09959E3CCE}" srcOrd="2" destOrd="0" parTransId="{76BB5040-475E-4B6F-BA9D-72622E90B00D}" sibTransId="{D01560E7-7533-4C91-8DC9-7AAC1137D446}"/>
    <dgm:cxn modelId="{4D1FD1FE-6ECF-4296-871F-2769FE223489}" type="presOf" srcId="{F6F8DD22-C55E-41A2-B653-8831AE8C903F}" destId="{5D1B3A46-B7FD-45A8-886F-9FC61DFD983F}" srcOrd="0" destOrd="0" presId="urn:microsoft.com/office/officeart/2008/layout/AlternatingHexagons"/>
    <dgm:cxn modelId="{337EA80E-68A4-446C-858E-89D747E8D4EF}" type="presOf" srcId="{3BA6A1E7-195B-4ACF-8751-47CF1299562F}" destId="{BCFF47FC-180D-4B1C-B928-2DDC44DAED91}" srcOrd="0" destOrd="0" presId="urn:microsoft.com/office/officeart/2008/layout/AlternatingHexagons"/>
    <dgm:cxn modelId="{B64109B1-A9A4-4D0F-B6F2-CEC34637D035}" type="presOf" srcId="{2B340E34-302D-4E35-8478-A1B1DF352592}" destId="{ED3613B0-B985-40A3-9F59-6314E4D52EAD}" srcOrd="0" destOrd="0" presId="urn:microsoft.com/office/officeart/2008/layout/AlternatingHexagons"/>
    <dgm:cxn modelId="{B2007D50-DF72-413E-8BFE-CD326D8CA1A1}" type="presOf" srcId="{E9A7FBC5-A1B4-4F01-9F04-4BCF11D6CB27}" destId="{883F684B-E7C6-4DEE-BC95-ABBC2092FEA4}" srcOrd="0" destOrd="0" presId="urn:microsoft.com/office/officeart/2008/layout/AlternatingHexagons"/>
    <dgm:cxn modelId="{6E301A5D-3E9F-4B42-BE2F-D012D875FC66}" type="presOf" srcId="{9B3D8CD3-0E50-42F0-A5BE-CEE282592CBC}" destId="{9DF67E08-EB48-4DA1-899B-46219BF5022F}" srcOrd="0" destOrd="0" presId="urn:microsoft.com/office/officeart/2008/layout/AlternatingHexagons"/>
    <dgm:cxn modelId="{4F570564-74D0-406D-B46F-EC4E228B7A7A}" type="presParOf" srcId="{5D1B3A46-B7FD-45A8-886F-9FC61DFD983F}" destId="{8639D84E-FEDF-4C1F-A595-0AFD678DB763}" srcOrd="0" destOrd="0" presId="urn:microsoft.com/office/officeart/2008/layout/AlternatingHexagons"/>
    <dgm:cxn modelId="{55394654-C151-4832-9C4F-7FF2B8D8F16A}" type="presParOf" srcId="{8639D84E-FEDF-4C1F-A595-0AFD678DB763}" destId="{ED3613B0-B985-40A3-9F59-6314E4D52EAD}" srcOrd="0" destOrd="0" presId="urn:microsoft.com/office/officeart/2008/layout/AlternatingHexagons"/>
    <dgm:cxn modelId="{A99CF30A-F408-41C1-88B0-C418D8FB36D8}" type="presParOf" srcId="{8639D84E-FEDF-4C1F-A595-0AFD678DB763}" destId="{9DF67E08-EB48-4DA1-899B-46219BF5022F}" srcOrd="1" destOrd="0" presId="urn:microsoft.com/office/officeart/2008/layout/AlternatingHexagons"/>
    <dgm:cxn modelId="{F040FA8F-B790-428E-AC11-008086DCCA6B}" type="presParOf" srcId="{8639D84E-FEDF-4C1F-A595-0AFD678DB763}" destId="{A7C1ED92-B271-4A83-91EE-D61F64952218}" srcOrd="2" destOrd="0" presId="urn:microsoft.com/office/officeart/2008/layout/AlternatingHexagons"/>
    <dgm:cxn modelId="{8C5C51D1-3EB5-48CA-91E6-FCEE9CFF2623}" type="presParOf" srcId="{8639D84E-FEDF-4C1F-A595-0AFD678DB763}" destId="{17DFD5AF-140C-4F0D-AE67-5DB0B75F9207}" srcOrd="3" destOrd="0" presId="urn:microsoft.com/office/officeart/2008/layout/AlternatingHexagons"/>
    <dgm:cxn modelId="{0C3CDF53-CDF2-4293-8ADE-2E35F26FD324}" type="presParOf" srcId="{8639D84E-FEDF-4C1F-A595-0AFD678DB763}" destId="{289E3EF5-1EBF-4D2D-B8EE-4FE3CCF736BC}" srcOrd="4" destOrd="0" presId="urn:microsoft.com/office/officeart/2008/layout/AlternatingHexagons"/>
    <dgm:cxn modelId="{47DE0835-8691-44F9-830D-E1EFA9FF38BA}" type="presParOf" srcId="{5D1B3A46-B7FD-45A8-886F-9FC61DFD983F}" destId="{6A49D065-6E9F-49B3-8386-32D9DB6E067E}" srcOrd="1" destOrd="0" presId="urn:microsoft.com/office/officeart/2008/layout/AlternatingHexagons"/>
    <dgm:cxn modelId="{E67B916B-2F7A-47EE-9CFC-A4687A3D82AC}" type="presParOf" srcId="{5D1B3A46-B7FD-45A8-886F-9FC61DFD983F}" destId="{82D11624-68FE-4AFF-B0D8-23128491A622}" srcOrd="2" destOrd="0" presId="urn:microsoft.com/office/officeart/2008/layout/AlternatingHexagons"/>
    <dgm:cxn modelId="{D6581505-3040-444C-B97D-3236E0CB284B}" type="presParOf" srcId="{82D11624-68FE-4AFF-B0D8-23128491A622}" destId="{883F684B-E7C6-4DEE-BC95-ABBC2092FEA4}" srcOrd="0" destOrd="0" presId="urn:microsoft.com/office/officeart/2008/layout/AlternatingHexagons"/>
    <dgm:cxn modelId="{A1903A79-6844-4638-9CC3-9BB1263E816D}" type="presParOf" srcId="{82D11624-68FE-4AFF-B0D8-23128491A622}" destId="{BCFF47FC-180D-4B1C-B928-2DDC44DAED91}" srcOrd="1" destOrd="0" presId="urn:microsoft.com/office/officeart/2008/layout/AlternatingHexagons"/>
    <dgm:cxn modelId="{6FE01E64-D3C0-496C-AE73-9CA8C46E49BE}" type="presParOf" srcId="{82D11624-68FE-4AFF-B0D8-23128491A622}" destId="{DD933EB3-7D5B-4D5C-B697-26AAD47CB7F8}" srcOrd="2" destOrd="0" presId="urn:microsoft.com/office/officeart/2008/layout/AlternatingHexagons"/>
    <dgm:cxn modelId="{482C69A1-BA93-4628-B5D0-97E9124BB63B}" type="presParOf" srcId="{82D11624-68FE-4AFF-B0D8-23128491A622}" destId="{98D4D4E6-937C-4B9A-AC3F-BF4F1B3C72A7}" srcOrd="3" destOrd="0" presId="urn:microsoft.com/office/officeart/2008/layout/AlternatingHexagons"/>
    <dgm:cxn modelId="{818AA5E9-9EF6-450B-871B-2E15AAC10047}" type="presParOf" srcId="{82D11624-68FE-4AFF-B0D8-23128491A622}" destId="{AD1148A0-65F4-411C-9CA9-A23B7864FFBE}" srcOrd="4" destOrd="0" presId="urn:microsoft.com/office/officeart/2008/layout/AlternatingHexagons"/>
    <dgm:cxn modelId="{EFBF85CF-3488-440C-94B6-14C90CD37E32}" type="presParOf" srcId="{5D1B3A46-B7FD-45A8-886F-9FC61DFD983F}" destId="{93023003-5800-46AA-B732-7350D7EC9BA5}" srcOrd="3" destOrd="0" presId="urn:microsoft.com/office/officeart/2008/layout/AlternatingHexagons"/>
    <dgm:cxn modelId="{0872F02C-D613-4E03-8938-C92465137176}" type="presParOf" srcId="{5D1B3A46-B7FD-45A8-886F-9FC61DFD983F}" destId="{12D35E78-FCA2-45B8-98C7-1B24407C845B}" srcOrd="4" destOrd="0" presId="urn:microsoft.com/office/officeart/2008/layout/AlternatingHexagons"/>
    <dgm:cxn modelId="{19354E06-2E00-4BB2-BDCB-65CB9DE876DE}" type="presParOf" srcId="{12D35E78-FCA2-45B8-98C7-1B24407C845B}" destId="{525C10EB-7452-40AB-85CC-2186FFE72E68}" srcOrd="0" destOrd="0" presId="urn:microsoft.com/office/officeart/2008/layout/AlternatingHexagons"/>
    <dgm:cxn modelId="{1B24679C-66ED-49B5-B8FD-C8BDF2F3BDF1}" type="presParOf" srcId="{12D35E78-FCA2-45B8-98C7-1B24407C845B}" destId="{26971326-5BF1-487B-952B-7C34AFFBE60B}" srcOrd="1" destOrd="0" presId="urn:microsoft.com/office/officeart/2008/layout/AlternatingHexagons"/>
    <dgm:cxn modelId="{D4507B38-4F5E-4441-A979-13184666EBBC}" type="presParOf" srcId="{12D35E78-FCA2-45B8-98C7-1B24407C845B}" destId="{C87C6A23-1C72-4C97-9129-41E95CF810A0}" srcOrd="2" destOrd="0" presId="urn:microsoft.com/office/officeart/2008/layout/AlternatingHexagons"/>
    <dgm:cxn modelId="{8609DD4F-39F7-4031-B064-2903B67E582F}" type="presParOf" srcId="{12D35E78-FCA2-45B8-98C7-1B24407C845B}" destId="{C5BE7842-AA0F-44F7-A28E-351E12AED20A}" srcOrd="3" destOrd="0" presId="urn:microsoft.com/office/officeart/2008/layout/AlternatingHexagons"/>
    <dgm:cxn modelId="{AF21311C-B728-43BA-BEF6-1215BF1DA44E}" type="presParOf" srcId="{12D35E78-FCA2-45B8-98C7-1B24407C845B}" destId="{6570C0F1-E4C3-43AA-9B42-D7AA33E2AB4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66951-D1B4-40CB-AF46-F8EFC7B157BC}">
      <dsp:nvSpPr>
        <dsp:cNvPr id="0" name=""/>
        <dsp:cNvSpPr/>
      </dsp:nvSpPr>
      <dsp:spPr>
        <a:xfrm>
          <a:off x="47148" y="1691"/>
          <a:ext cx="3113782" cy="18682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Documented (legal)</a:t>
          </a:r>
          <a:endParaRPr kumimoji="1" lang="ja-JP" altLang="en-US" sz="3200" kern="1200" dirty="0"/>
        </a:p>
      </dsp:txBody>
      <dsp:txXfrm>
        <a:off x="47148" y="1691"/>
        <a:ext cx="3113782" cy="1868269"/>
      </dsp:txXfrm>
    </dsp:sp>
    <dsp:sp modelId="{0D4C4016-C0E8-4D54-B91C-14A6C601F005}">
      <dsp:nvSpPr>
        <dsp:cNvPr id="0" name=""/>
        <dsp:cNvSpPr/>
      </dsp:nvSpPr>
      <dsp:spPr>
        <a:xfrm>
          <a:off x="3472308" y="1691"/>
          <a:ext cx="3113782" cy="18682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5105758"/>
                <a:satOff val="-5996"/>
                <a:lumOff val="2304"/>
                <a:alphaOff val="0"/>
                <a:tint val="70000"/>
                <a:shade val="63000"/>
              </a:schemeClr>
              <a:schemeClr val="accent4">
                <a:hueOff val="5105758"/>
                <a:satOff val="-5996"/>
                <a:lumOff val="2304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Irregular (illegal)</a:t>
          </a:r>
          <a:endParaRPr kumimoji="1" lang="ja-JP" altLang="en-US" sz="3200" kern="1200" dirty="0"/>
        </a:p>
      </dsp:txBody>
      <dsp:txXfrm>
        <a:off x="3472308" y="1691"/>
        <a:ext cx="3113782" cy="1868269"/>
      </dsp:txXfrm>
    </dsp:sp>
    <dsp:sp modelId="{82D55022-48B5-42C0-A16B-8142EECE0F1A}">
      <dsp:nvSpPr>
        <dsp:cNvPr id="0" name=""/>
        <dsp:cNvSpPr/>
      </dsp:nvSpPr>
      <dsp:spPr>
        <a:xfrm>
          <a:off x="6897469" y="1691"/>
          <a:ext cx="3113782" cy="18682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0211516"/>
                <a:satOff val="-11993"/>
                <a:lumOff val="4608"/>
                <a:alphaOff val="0"/>
                <a:tint val="70000"/>
                <a:shade val="63000"/>
              </a:schemeClr>
              <a:schemeClr val="accent4">
                <a:hueOff val="10211516"/>
                <a:satOff val="-11993"/>
                <a:lumOff val="4608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Economic (asylum seekers)</a:t>
          </a:r>
          <a:endParaRPr kumimoji="1" lang="ja-JP" altLang="en-US" sz="3200" kern="1200" dirty="0"/>
        </a:p>
      </dsp:txBody>
      <dsp:txXfrm>
        <a:off x="6897469" y="1691"/>
        <a:ext cx="3113782" cy="1868269"/>
      </dsp:txXfrm>
    </dsp:sp>
    <dsp:sp modelId="{33BEA73A-375A-4779-A1EC-A88F396E0FD6}">
      <dsp:nvSpPr>
        <dsp:cNvPr id="0" name=""/>
        <dsp:cNvSpPr/>
      </dsp:nvSpPr>
      <dsp:spPr>
        <a:xfrm>
          <a:off x="1759728" y="2181339"/>
          <a:ext cx="3113782" cy="18682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5317274"/>
                <a:satOff val="-17989"/>
                <a:lumOff val="6912"/>
                <a:alphaOff val="0"/>
                <a:tint val="70000"/>
                <a:shade val="63000"/>
              </a:schemeClr>
              <a:schemeClr val="accent4">
                <a:hueOff val="15317274"/>
                <a:satOff val="-17989"/>
                <a:lumOff val="6912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Skilled (qualifications)</a:t>
          </a:r>
          <a:endParaRPr kumimoji="1" lang="ja-JP" altLang="en-US" sz="3200" kern="1200" dirty="0"/>
        </a:p>
      </dsp:txBody>
      <dsp:txXfrm>
        <a:off x="1759728" y="2181339"/>
        <a:ext cx="3113782" cy="1868269"/>
      </dsp:txXfrm>
    </dsp:sp>
    <dsp:sp modelId="{369963F3-6C01-42DC-B598-3C60426F7CFE}">
      <dsp:nvSpPr>
        <dsp:cNvPr id="0" name=""/>
        <dsp:cNvSpPr/>
      </dsp:nvSpPr>
      <dsp:spPr>
        <a:xfrm>
          <a:off x="5184889" y="2181339"/>
          <a:ext cx="3113782" cy="18682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tint val="70000"/>
                <a:shade val="63000"/>
              </a:schemeClr>
              <a:schemeClr val="accent4">
                <a:hueOff val="20423033"/>
                <a:satOff val="-23986"/>
                <a:lumOff val="9216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Expat  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(Enjoys higher social status)</a:t>
          </a:r>
          <a:endParaRPr kumimoji="1" lang="ja-JP" altLang="en-US" sz="3200" kern="1200" dirty="0"/>
        </a:p>
      </dsp:txBody>
      <dsp:txXfrm>
        <a:off x="5184889" y="2181339"/>
        <a:ext cx="3113782" cy="1868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39CE-1DDE-4BA8-BD5F-26C129F7FD6E}">
      <dsp:nvSpPr>
        <dsp:cNvPr id="0" name=""/>
        <dsp:cNvSpPr/>
      </dsp:nvSpPr>
      <dsp:spPr>
        <a:xfrm>
          <a:off x="0" y="0"/>
          <a:ext cx="8629552" cy="1339698"/>
        </a:xfrm>
        <a:prstGeom prst="roundRect">
          <a:avLst>
            <a:gd name="adj" fmla="val 10000"/>
          </a:avLst>
        </a:prstGeom>
        <a:solidFill>
          <a:schemeClr val="tx1">
            <a:alpha val="4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aware of the wider world </a:t>
          </a:r>
          <a:endParaRPr kumimoji="1" lang="ja-JP" altLang="en-US" sz="5600" kern="1200" dirty="0"/>
        </a:p>
      </dsp:txBody>
      <dsp:txXfrm>
        <a:off x="39238" y="39238"/>
        <a:ext cx="8551076" cy="1261222"/>
      </dsp:txXfrm>
    </dsp:sp>
    <dsp:sp modelId="{F7AA6212-A5BB-48BC-BF37-B39A4218034A}">
      <dsp:nvSpPr>
        <dsp:cNvPr id="0" name=""/>
        <dsp:cNvSpPr/>
      </dsp:nvSpPr>
      <dsp:spPr>
        <a:xfrm>
          <a:off x="990" y="1490546"/>
          <a:ext cx="5637090" cy="1339698"/>
        </a:xfrm>
        <a:prstGeom prst="roundRect">
          <a:avLst>
            <a:gd name="adj" fmla="val 10000"/>
          </a:avLst>
        </a:prstGeom>
        <a:solidFill>
          <a:schemeClr val="tx1"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respects and values diversity</a:t>
          </a:r>
          <a:endParaRPr kumimoji="1" lang="ja-JP" altLang="en-US" sz="2800" kern="1200" dirty="0"/>
        </a:p>
      </dsp:txBody>
      <dsp:txXfrm>
        <a:off x="40228" y="1529784"/>
        <a:ext cx="5558614" cy="1261222"/>
      </dsp:txXfrm>
    </dsp:sp>
    <dsp:sp modelId="{B4ABA31B-2697-4482-B431-E89329314C00}">
      <dsp:nvSpPr>
        <dsp:cNvPr id="0" name=""/>
        <dsp:cNvSpPr/>
      </dsp:nvSpPr>
      <dsp:spPr>
        <a:xfrm>
          <a:off x="990" y="2980116"/>
          <a:ext cx="2760573" cy="1339698"/>
        </a:xfrm>
        <a:prstGeom prst="roundRect">
          <a:avLst>
            <a:gd name="adj" fmla="val 10000"/>
          </a:avLst>
        </a:prstGeom>
        <a:solidFill>
          <a:schemeClr val="tx1">
            <a:alpha val="6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participates in the community, locally and globally</a:t>
          </a:r>
          <a:endParaRPr kumimoji="1" lang="ja-JP" altLang="en-US" sz="2000" kern="1200" dirty="0"/>
        </a:p>
      </dsp:txBody>
      <dsp:txXfrm>
        <a:off x="40228" y="3019354"/>
        <a:ext cx="2682097" cy="1261222"/>
      </dsp:txXfrm>
    </dsp:sp>
    <dsp:sp modelId="{B62E2C2B-697D-486C-9028-2634D2EBA0AC}">
      <dsp:nvSpPr>
        <dsp:cNvPr id="0" name=""/>
        <dsp:cNvSpPr/>
      </dsp:nvSpPr>
      <dsp:spPr>
        <a:xfrm>
          <a:off x="2877507" y="2980116"/>
          <a:ext cx="2760573" cy="1339698"/>
        </a:xfrm>
        <a:prstGeom prst="roundRect">
          <a:avLst>
            <a:gd name="adj" fmla="val 10000"/>
          </a:avLst>
        </a:prstGeom>
        <a:solidFill>
          <a:schemeClr val="tx1">
            <a:alpha val="5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willing to act to make the world a more equal and sustainable place</a:t>
          </a:r>
          <a:endParaRPr kumimoji="1" lang="ja-JP" altLang="en-US" sz="2000" kern="1200" dirty="0"/>
        </a:p>
      </dsp:txBody>
      <dsp:txXfrm>
        <a:off x="2916745" y="3019354"/>
        <a:ext cx="2682097" cy="1261222"/>
      </dsp:txXfrm>
    </dsp:sp>
    <dsp:sp modelId="{507E42D2-77CE-48A5-A83B-EAE31F3A85A4}">
      <dsp:nvSpPr>
        <dsp:cNvPr id="0" name=""/>
        <dsp:cNvSpPr/>
      </dsp:nvSpPr>
      <dsp:spPr>
        <a:xfrm>
          <a:off x="5869969" y="1490546"/>
          <a:ext cx="2760573" cy="1339698"/>
        </a:xfrm>
        <a:prstGeom prst="roundRect">
          <a:avLst>
            <a:gd name="adj" fmla="val 10000"/>
          </a:avLst>
        </a:prstGeom>
        <a:solidFill>
          <a:schemeClr val="tx1">
            <a:alpha val="5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outraged by social injustice</a:t>
          </a:r>
          <a:endParaRPr kumimoji="1" lang="ja-JP" altLang="en-US" sz="2800" kern="1200" dirty="0"/>
        </a:p>
      </dsp:txBody>
      <dsp:txXfrm>
        <a:off x="5909207" y="1529784"/>
        <a:ext cx="2682097" cy="1261222"/>
      </dsp:txXfrm>
    </dsp:sp>
    <dsp:sp modelId="{81451DA1-141C-47A8-BD67-BAEE53640292}">
      <dsp:nvSpPr>
        <dsp:cNvPr id="0" name=""/>
        <dsp:cNvSpPr/>
      </dsp:nvSpPr>
      <dsp:spPr>
        <a:xfrm>
          <a:off x="5869969" y="2980116"/>
          <a:ext cx="2760573" cy="1339698"/>
        </a:xfrm>
        <a:prstGeom prst="roundRect">
          <a:avLst>
            <a:gd name="adj" fmla="val 10000"/>
          </a:avLst>
        </a:prstGeom>
        <a:solidFill>
          <a:schemeClr val="tx1">
            <a:alpha val="5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responsibility for their actions</a:t>
          </a:r>
          <a:endParaRPr kumimoji="1" lang="ja-JP" altLang="en-US" sz="2000" kern="1200" dirty="0"/>
        </a:p>
      </dsp:txBody>
      <dsp:txXfrm>
        <a:off x="5909207" y="3019354"/>
        <a:ext cx="2682097" cy="126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13B0-B985-40A3-9F59-6314E4D52EAD}">
      <dsp:nvSpPr>
        <dsp:cNvPr id="0" name=""/>
        <dsp:cNvSpPr/>
      </dsp:nvSpPr>
      <dsp:spPr>
        <a:xfrm rot="5400000">
          <a:off x="2190418" y="25989"/>
          <a:ext cx="1212729" cy="12625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+mj-lt"/>
            </a:rPr>
            <a:t>Student</a:t>
          </a:r>
          <a:r>
            <a:rPr kumimoji="1" lang="en-US" altLang="ja-JP" sz="2400" kern="1200" dirty="0" smtClean="0">
              <a:latin typeface="+mj-lt"/>
            </a:rPr>
            <a:t> Unions</a:t>
          </a:r>
          <a:endParaRPr kumimoji="1" lang="ja-JP" altLang="en-US" sz="2400" kern="1200" dirty="0">
            <a:latin typeface="+mj-lt"/>
          </a:endParaRPr>
        </a:p>
      </dsp:txBody>
      <dsp:txXfrm rot="-5400000">
        <a:off x="2375934" y="253021"/>
        <a:ext cx="841698" cy="808486"/>
      </dsp:txXfrm>
    </dsp:sp>
    <dsp:sp modelId="{9DF67E08-EB48-4DA1-899B-46219BF5022F}">
      <dsp:nvSpPr>
        <dsp:cNvPr id="0" name=""/>
        <dsp:cNvSpPr/>
      </dsp:nvSpPr>
      <dsp:spPr>
        <a:xfrm>
          <a:off x="3540809" y="344008"/>
          <a:ext cx="1068012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lt"/>
            </a:rPr>
            <a:t>Interests</a:t>
          </a:r>
          <a:endParaRPr kumimoji="1" lang="ja-JP" altLang="en-US" sz="1800" kern="1200" dirty="0">
            <a:latin typeface="+mj-lt"/>
          </a:endParaRPr>
        </a:p>
      </dsp:txBody>
      <dsp:txXfrm>
        <a:off x="3540809" y="344008"/>
        <a:ext cx="1068012" cy="574200"/>
      </dsp:txXfrm>
    </dsp:sp>
    <dsp:sp modelId="{289E3EF5-1EBF-4D2D-B8EE-4FE3CCF736BC}">
      <dsp:nvSpPr>
        <dsp:cNvPr id="0" name=""/>
        <dsp:cNvSpPr/>
      </dsp:nvSpPr>
      <dsp:spPr>
        <a:xfrm rot="5400000">
          <a:off x="879502" y="21491"/>
          <a:ext cx="1242042" cy="1242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latin typeface="+mj-lt"/>
            </a:rPr>
            <a:t>Club</a:t>
          </a:r>
          <a:r>
            <a:rPr kumimoji="1" lang="en-US" altLang="ja-JP" sz="2400" kern="1200" dirty="0" smtClean="0">
              <a:latin typeface="+mn-lt"/>
            </a:rPr>
            <a:t> </a:t>
          </a:r>
          <a:r>
            <a:rPr kumimoji="1" lang="en-US" altLang="ja-JP" sz="2000" kern="1200" dirty="0" smtClean="0">
              <a:latin typeface="+mj-lt"/>
            </a:rPr>
            <a:t>Activities</a:t>
          </a:r>
          <a:endParaRPr kumimoji="1" lang="ja-JP" altLang="en-US" sz="2000" kern="1200" dirty="0">
            <a:latin typeface="+mj-lt"/>
          </a:endParaRPr>
        </a:p>
      </dsp:txBody>
      <dsp:txXfrm rot="-5400000">
        <a:off x="1086443" y="228597"/>
        <a:ext cx="828161" cy="828028"/>
      </dsp:txXfrm>
    </dsp:sp>
    <dsp:sp modelId="{883F684B-E7C6-4DEE-BC95-ABBC2092FEA4}">
      <dsp:nvSpPr>
        <dsp:cNvPr id="0" name=""/>
        <dsp:cNvSpPr/>
      </dsp:nvSpPr>
      <dsp:spPr>
        <a:xfrm rot="5400000">
          <a:off x="1594325" y="933215"/>
          <a:ext cx="1120092" cy="12927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+mj-lt"/>
            </a:rPr>
            <a:t>Political Parties</a:t>
          </a:r>
          <a:endParaRPr kumimoji="1" lang="ja-JP" altLang="en-US" sz="2000" kern="1200" dirty="0">
            <a:latin typeface="+mj-lt"/>
          </a:endParaRPr>
        </a:p>
      </dsp:txBody>
      <dsp:txXfrm rot="-5400000">
        <a:off x="1723470" y="1206203"/>
        <a:ext cx="861802" cy="746728"/>
      </dsp:txXfrm>
    </dsp:sp>
    <dsp:sp modelId="{BCFF47FC-180D-4B1C-B928-2DDC44DAED91}">
      <dsp:nvSpPr>
        <dsp:cNvPr id="0" name=""/>
        <dsp:cNvSpPr/>
      </dsp:nvSpPr>
      <dsp:spPr>
        <a:xfrm>
          <a:off x="94261" y="1091506"/>
          <a:ext cx="1411109" cy="91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+mj-lt"/>
            </a:rPr>
            <a:t>Background</a:t>
          </a:r>
          <a:endParaRPr kumimoji="1" lang="ja-JP" altLang="en-US" sz="1800" kern="1200" dirty="0">
            <a:latin typeface="+mj-lt"/>
          </a:endParaRPr>
        </a:p>
      </dsp:txBody>
      <dsp:txXfrm>
        <a:off x="94261" y="1091506"/>
        <a:ext cx="1411109" cy="918450"/>
      </dsp:txXfrm>
    </dsp:sp>
    <dsp:sp modelId="{AD1148A0-65F4-411C-9CA9-A23B7864FFBE}">
      <dsp:nvSpPr>
        <dsp:cNvPr id="0" name=""/>
        <dsp:cNvSpPr/>
      </dsp:nvSpPr>
      <dsp:spPr>
        <a:xfrm rot="5400000">
          <a:off x="2947137" y="930366"/>
          <a:ext cx="1105564" cy="12871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+mj-lt"/>
            </a:rPr>
            <a:t>Facebook Groups</a:t>
          </a:r>
          <a:endParaRPr kumimoji="1" lang="ja-JP" altLang="en-US" sz="2000" kern="1200" dirty="0">
            <a:latin typeface="+mj-lt"/>
          </a:endParaRPr>
        </a:p>
      </dsp:txBody>
      <dsp:txXfrm rot="-5400000">
        <a:off x="3070864" y="1205428"/>
        <a:ext cx="858111" cy="737042"/>
      </dsp:txXfrm>
    </dsp:sp>
    <dsp:sp modelId="{525C10EB-7452-40AB-85CC-2186FFE72E68}">
      <dsp:nvSpPr>
        <dsp:cNvPr id="0" name=""/>
        <dsp:cNvSpPr/>
      </dsp:nvSpPr>
      <dsp:spPr>
        <a:xfrm rot="5400000">
          <a:off x="2299391" y="1828597"/>
          <a:ext cx="1118474" cy="12253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+mj-lt"/>
            </a:rPr>
            <a:t>Twitter </a:t>
          </a:r>
          <a:endParaRPr kumimoji="1" lang="ja-JP" altLang="en-US" sz="2000" kern="1200" dirty="0">
            <a:latin typeface="+mj-lt"/>
          </a:endParaRPr>
        </a:p>
      </dsp:txBody>
      <dsp:txXfrm rot="-5400000">
        <a:off x="2450173" y="2068454"/>
        <a:ext cx="816910" cy="745650"/>
      </dsp:txXfrm>
    </dsp:sp>
    <dsp:sp modelId="{26971326-5BF1-487B-952B-7C34AFFBE60B}">
      <dsp:nvSpPr>
        <dsp:cNvPr id="0" name=""/>
        <dsp:cNvSpPr/>
      </dsp:nvSpPr>
      <dsp:spPr>
        <a:xfrm>
          <a:off x="3686550" y="0"/>
          <a:ext cx="1068012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700" kern="1200" dirty="0"/>
        </a:p>
      </dsp:txBody>
      <dsp:txXfrm>
        <a:off x="3686550" y="0"/>
        <a:ext cx="1068012" cy="574200"/>
      </dsp:txXfrm>
    </dsp:sp>
    <dsp:sp modelId="{6570C0F1-E4C3-43AA-9B42-D7AA33E2AB41}">
      <dsp:nvSpPr>
        <dsp:cNvPr id="0" name=""/>
        <dsp:cNvSpPr/>
      </dsp:nvSpPr>
      <dsp:spPr>
        <a:xfrm rot="5400000">
          <a:off x="893052" y="1819334"/>
          <a:ext cx="1216557" cy="13987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>
              <a:latin typeface="+mj-lt"/>
            </a:rPr>
            <a:t>LinkedIn</a:t>
          </a:r>
          <a:endParaRPr kumimoji="1" lang="ja-JP" altLang="en-US" sz="2000" kern="1200" dirty="0">
            <a:latin typeface="+mj-lt"/>
          </a:endParaRPr>
        </a:p>
      </dsp:txBody>
      <dsp:txXfrm rot="-5400000">
        <a:off x="1035081" y="2113191"/>
        <a:ext cx="932501" cy="81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7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7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5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1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0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5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1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5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b="1" dirty="0"/>
              <a:t>Immigrant Or Global Citizen</a:t>
            </a:r>
            <a:r>
              <a:rPr lang="ja-JP" altLang="ja-JP" b="1" dirty="0"/>
              <a:t>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b="1" dirty="0" smtClean="0"/>
              <a:t>And </a:t>
            </a:r>
            <a:r>
              <a:rPr lang="en-US" altLang="ja-JP" b="1" dirty="0"/>
              <a:t>The Power of a Network. 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Ｇ</a:t>
            </a:r>
            <a:r>
              <a:rPr lang="en-US" altLang="ja-JP" b="1" dirty="0" smtClean="0"/>
              <a:t>-Seminar 02-15-2017</a:t>
            </a:r>
          </a:p>
          <a:p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2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1" y="732926"/>
            <a:ext cx="3718455" cy="1371600"/>
          </a:xfrm>
        </p:spPr>
        <p:txBody>
          <a:bodyPr/>
          <a:lstStyle/>
          <a:p>
            <a:r>
              <a:rPr lang="en-US" altLang="ja-JP" b="1" dirty="0"/>
              <a:t>Forced migration</a:t>
            </a:r>
            <a:endParaRPr kumimoji="1" lang="ja-JP" altLang="en-US" b="1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5034"/>
            <a:ext cx="6711950" cy="4741207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736545" y="2785469"/>
            <a:ext cx="3200400" cy="3291840"/>
          </a:xfrm>
        </p:spPr>
        <p:txBody>
          <a:bodyPr>
            <a:normAutofit/>
          </a:bodyPr>
          <a:lstStyle/>
          <a:p>
            <a:endParaRPr kumimoji="1"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r>
              <a:rPr kumimoji="1" lang="en-US" altLang="ja-JP" sz="2000" b="1" dirty="0" smtClean="0">
                <a:solidFill>
                  <a:schemeClr val="tx1"/>
                </a:solidFill>
                <a:latin typeface="+mj-lt"/>
              </a:rPr>
              <a:t>For Example: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1"/>
                </a:solidFill>
                <a:latin typeface="+mj-lt"/>
              </a:rPr>
              <a:t>Syrian refugees in Europe. </a:t>
            </a:r>
            <a:endParaRPr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ja-JP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chemeClr val="tx1"/>
                </a:solidFill>
                <a:latin typeface="+mj-lt"/>
              </a:rPr>
              <a:t>Horn of Africa drought in 2011, natural disaster.</a:t>
            </a:r>
            <a:endParaRPr lang="ja-JP" altLang="en-US" sz="2000" b="1" dirty="0">
              <a:solidFill>
                <a:schemeClr val="tx1"/>
              </a:solidFill>
              <a:latin typeface="+mj-lt"/>
            </a:endParaRPr>
          </a:p>
          <a:p>
            <a:endParaRPr kumimoji="1" lang="en-US" altLang="ja-JP" sz="2000" b="1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3"/>
          <p:cNvSpPr txBox="1">
            <a:spLocks/>
          </p:cNvSpPr>
          <p:nvPr/>
        </p:nvSpPr>
        <p:spPr>
          <a:xfrm>
            <a:off x="8736545" y="0"/>
            <a:ext cx="3200400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ja-JP" sz="2800" b="1" dirty="0" smtClean="0">
                <a:solidFill>
                  <a:schemeClr val="tx1"/>
                </a:solidFill>
                <a:latin typeface="+mj-lt"/>
              </a:rPr>
              <a:t>Forced </a:t>
            </a:r>
            <a:r>
              <a:rPr lang="en-US" altLang="ja-JP" sz="2800" b="1" dirty="0">
                <a:solidFill>
                  <a:schemeClr val="tx1"/>
                </a:solidFill>
                <a:latin typeface="+mj-lt"/>
              </a:rPr>
              <a:t>migration: not freely but rather necessary for </a:t>
            </a:r>
            <a:r>
              <a:rPr lang="en-US" altLang="ja-JP" sz="2800" b="1" dirty="0" smtClean="0">
                <a:solidFill>
                  <a:schemeClr val="tx1"/>
                </a:solidFill>
                <a:latin typeface="+mj-lt"/>
              </a:rPr>
              <a:t>survival.</a:t>
            </a:r>
            <a:endParaRPr lang="ja-JP" alt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0075" y="776058"/>
            <a:ext cx="3718455" cy="1371600"/>
          </a:xfrm>
        </p:spPr>
        <p:txBody>
          <a:bodyPr/>
          <a:lstStyle/>
          <a:p>
            <a:r>
              <a:rPr lang="en-US" altLang="ja-JP" b="1" dirty="0"/>
              <a:t>Irregular migration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5984"/>
            <a:ext cx="6711950" cy="4439307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549640" y="129396"/>
            <a:ext cx="3200400" cy="5585604"/>
          </a:xfrm>
        </p:spPr>
        <p:txBody>
          <a:bodyPr>
            <a:normAutofit lnSpcReduction="10000"/>
          </a:bodyPr>
          <a:lstStyle/>
          <a:p>
            <a:endParaRPr lang="en-US" altLang="ja-JP" sz="2000" b="1" dirty="0" smtClean="0"/>
          </a:p>
          <a:p>
            <a:r>
              <a:rPr lang="en-US" altLang="ja-JP" sz="2800" b="1" dirty="0">
                <a:solidFill>
                  <a:schemeClr val="tx1"/>
                </a:solidFill>
                <a:latin typeface="+mj-lt"/>
              </a:rPr>
              <a:t>Irregular </a:t>
            </a:r>
            <a:r>
              <a:rPr lang="en-US" altLang="ja-JP" sz="2800" b="1" dirty="0" smtClean="0">
                <a:solidFill>
                  <a:schemeClr val="tx1"/>
                </a:solidFill>
                <a:latin typeface="+mj-lt"/>
              </a:rPr>
              <a:t>migration:</a:t>
            </a:r>
          </a:p>
          <a:p>
            <a:r>
              <a:rPr lang="en-US" altLang="ja-JP" sz="2800" b="1" dirty="0" smtClean="0">
                <a:solidFill>
                  <a:schemeClr val="tx1"/>
                </a:solidFill>
                <a:latin typeface="+mj-lt"/>
              </a:rPr>
              <a:t>Migrants who </a:t>
            </a:r>
            <a:r>
              <a:rPr lang="en-US" altLang="ja-JP" sz="2800" b="1" dirty="0">
                <a:solidFill>
                  <a:schemeClr val="tx1"/>
                </a:solidFill>
                <a:latin typeface="+mj-lt"/>
              </a:rPr>
              <a:t>enter a host country </a:t>
            </a:r>
            <a:r>
              <a:rPr lang="en-US" altLang="ja-JP" sz="2800" b="1" dirty="0" smtClean="0">
                <a:solidFill>
                  <a:schemeClr val="tx1"/>
                </a:solidFill>
                <a:latin typeface="+mj-lt"/>
              </a:rPr>
              <a:t>illegally.</a:t>
            </a:r>
            <a:endParaRPr lang="en-US" altLang="ja-JP" sz="2800" b="1" dirty="0">
              <a:solidFill>
                <a:schemeClr val="tx1"/>
              </a:solidFill>
              <a:latin typeface="+mj-lt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ja-JP" sz="2000" b="1" dirty="0">
              <a:solidFill>
                <a:schemeClr val="tx1"/>
              </a:solidFill>
              <a:latin typeface="+mj-lt"/>
            </a:endParaRPr>
          </a:p>
          <a:p>
            <a:endParaRPr lang="en-US" altLang="ja-JP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altLang="ja-JP" sz="2000" b="1" dirty="0">
                <a:solidFill>
                  <a:schemeClr val="tx1"/>
                </a:solidFill>
                <a:latin typeface="+mj-lt"/>
              </a:rPr>
              <a:t>Example</a:t>
            </a:r>
            <a:r>
              <a:rPr lang="en-US" altLang="ja-JP" sz="20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endParaRPr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solidFill>
                  <a:schemeClr val="tx1"/>
                </a:solidFill>
                <a:latin typeface="+mj-lt"/>
              </a:rPr>
              <a:t>Mexicans </a:t>
            </a:r>
            <a:r>
              <a:rPr lang="en-US" altLang="ja-JP" sz="2000" b="1" dirty="0">
                <a:solidFill>
                  <a:schemeClr val="tx1"/>
                </a:solidFill>
                <a:latin typeface="+mj-lt"/>
              </a:rPr>
              <a:t>trying to cross the American borders </a:t>
            </a:r>
            <a:r>
              <a:rPr lang="en-US" altLang="ja-JP" sz="2000" b="1" dirty="0" smtClean="0">
                <a:solidFill>
                  <a:schemeClr val="tx1"/>
                </a:solidFill>
                <a:latin typeface="+mj-lt"/>
              </a:rPr>
              <a:t>illegally. </a:t>
            </a:r>
            <a:endParaRPr lang="ja-JP" altLang="en-US" sz="2000" b="1" dirty="0">
              <a:solidFill>
                <a:schemeClr val="tx1"/>
              </a:solidFill>
              <a:latin typeface="+mj-lt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39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Classification of Migration 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9589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4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/>
              <a:t>From </a:t>
            </a:r>
            <a:r>
              <a:rPr lang="en-US" altLang="ja-JP" dirty="0" smtClean="0"/>
              <a:t>asylum </a:t>
            </a:r>
            <a:r>
              <a:rPr lang="en-US" altLang="ja-JP" dirty="0"/>
              <a:t>seeker </a:t>
            </a:r>
            <a:r>
              <a:rPr lang="en-US" altLang="ja-JP" dirty="0" smtClean="0"/>
              <a:t>to </a:t>
            </a:r>
            <a:r>
              <a:rPr lang="en-US" altLang="ja-JP" dirty="0"/>
              <a:t>immigrant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5" y="2165796"/>
            <a:ext cx="9646417" cy="42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3536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What </a:t>
            </a:r>
            <a:r>
              <a:rPr lang="en-US" altLang="ja-JP" b="1" dirty="0"/>
              <a:t>is a global citizen?</a:t>
            </a:r>
            <a:r>
              <a:rPr lang="ja-JP" altLang="ja-JP" b="1" dirty="0"/>
              <a:t/>
            </a:r>
            <a:br>
              <a:rPr lang="ja-JP" altLang="ja-JP" b="1" dirty="0"/>
            </a:br>
            <a:endParaRPr kumimoji="1" lang="ja-JP" altLang="en-US" b="1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4944564"/>
              </p:ext>
            </p:extLst>
          </p:nvPr>
        </p:nvGraphicFramePr>
        <p:xfrm>
          <a:off x="1406769" y="1919235"/>
          <a:ext cx="8631533" cy="432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0167" y="85642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/>
              <a:t/>
            </a:r>
            <a:br>
              <a:rPr lang="en-US" altLang="ja-JP" sz="8000" dirty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 smtClean="0"/>
              <a:t>What </a:t>
            </a:r>
            <a:r>
              <a:rPr lang="en-US" altLang="ja-JP" sz="8000" dirty="0"/>
              <a:t>is a diaspora</a:t>
            </a:r>
            <a:r>
              <a:rPr lang="en-US" altLang="ja-JP" dirty="0" smtClean="0"/>
              <a:t>?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People who scatter from </a:t>
            </a:r>
            <a:r>
              <a:rPr lang="en-US" altLang="ja-JP" dirty="0"/>
              <a:t>their homeland to places across the globe, spreading their culture as they go.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9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/>
              <a:t>Victim Diaspora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anished </a:t>
            </a:r>
            <a:r>
              <a:rPr lang="en-US" altLang="ja-JP" dirty="0"/>
              <a:t>from their place of origin and sent to another </a:t>
            </a:r>
            <a:r>
              <a:rPr lang="en-US" altLang="ja-JP" dirty="0" smtClean="0"/>
              <a:t>land</a:t>
            </a:r>
          </a:p>
          <a:p>
            <a:endParaRPr kumimoji="1" lang="en-US" altLang="ja-JP" dirty="0"/>
          </a:p>
          <a:p>
            <a:r>
              <a:rPr lang="en-US" altLang="ja-JP" dirty="0"/>
              <a:t> </a:t>
            </a:r>
            <a:r>
              <a:rPr lang="en-US" altLang="ja-JP" dirty="0" smtClean="0"/>
              <a:t>Result </a:t>
            </a:r>
            <a:r>
              <a:rPr lang="en-US" altLang="ja-JP" dirty="0"/>
              <a:t>of a traumatic event, like a conquest, persecution, enslavement, genocide or </a:t>
            </a:r>
            <a:r>
              <a:rPr lang="en-US" altLang="ja-JP" dirty="0" smtClean="0"/>
              <a:t>exile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Example: </a:t>
            </a:r>
            <a:r>
              <a:rPr lang="en-US" altLang="ja-JP" dirty="0"/>
              <a:t>Enslaved Africans in the North Atlantic Slave Trade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1838849"/>
            <a:ext cx="5120978" cy="4058068"/>
          </a:xfrm>
        </p:spPr>
      </p:pic>
    </p:spTree>
    <p:extLst>
      <p:ext uri="{BB962C8B-B14F-4D97-AF65-F5344CB8AC3E}">
        <p14:creationId xmlns:p14="http://schemas.microsoft.com/office/powerpoint/2010/main" val="3135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/>
              <a:t>Trading Diaspora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Family firm that goes abroad to conduct </a:t>
            </a:r>
            <a:r>
              <a:rPr lang="en-US" altLang="ja-JP" dirty="0"/>
              <a:t>trade in a host </a:t>
            </a:r>
            <a:r>
              <a:rPr lang="en-US" altLang="ja-JP" dirty="0" smtClean="0"/>
              <a:t>society. </a:t>
            </a:r>
          </a:p>
          <a:p>
            <a:endParaRPr kumimoji="1" lang="en-US" altLang="ja-JP" dirty="0"/>
          </a:p>
          <a:p>
            <a:r>
              <a:rPr lang="en-US" altLang="ja-JP" dirty="0"/>
              <a:t> </a:t>
            </a:r>
            <a:r>
              <a:rPr lang="en-US" altLang="ja-JP" dirty="0" smtClean="0"/>
              <a:t>Receive </a:t>
            </a:r>
            <a:r>
              <a:rPr lang="en-US" altLang="ja-JP" dirty="0"/>
              <a:t>permission from the host government to learn local language and customs, but do not become part of the local society</a:t>
            </a:r>
            <a:r>
              <a:rPr lang="en-US" altLang="ja-JP" dirty="0" smtClean="0"/>
              <a:t>.</a:t>
            </a:r>
          </a:p>
          <a:p>
            <a:endParaRPr lang="en-US" altLang="ja-JP" dirty="0"/>
          </a:p>
          <a:p>
            <a:r>
              <a:rPr lang="en-US" altLang="ja-JP" dirty="0" smtClean="0"/>
              <a:t>Example: </a:t>
            </a:r>
            <a:r>
              <a:rPr lang="en-US" altLang="ja-JP" dirty="0"/>
              <a:t>Jews, Armenians, Chinese, Arabs, Indians.</a:t>
            </a:r>
            <a:r>
              <a:rPr lang="en-US" altLang="ja-JP" dirty="0" smtClean="0"/>
              <a:t> 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29" y="1889091"/>
            <a:ext cx="5291800" cy="3997621"/>
          </a:xfrm>
        </p:spPr>
      </p:pic>
      <p:sp>
        <p:nvSpPr>
          <p:cNvPr id="6" name="正方形/長方形 5"/>
          <p:cNvSpPr/>
          <p:nvPr/>
        </p:nvSpPr>
        <p:spPr>
          <a:xfrm>
            <a:off x="7192057" y="1519759"/>
            <a:ext cx="4586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Armenian Family in the U.S.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15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u="sng" dirty="0" smtClean="0"/>
              <a:t>Imperial </a:t>
            </a:r>
            <a:r>
              <a:rPr lang="en-US" altLang="ja-JP" b="1" u="sng" dirty="0"/>
              <a:t>Diaspora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Migrants who go to another land that has been conquered by their own nation and enjoy a higher status due to their ethnic ties to the ruling power</a:t>
            </a:r>
            <a:r>
              <a:rPr lang="en-US" altLang="ja-JP" dirty="0" smtClean="0"/>
              <a:t>.</a:t>
            </a:r>
          </a:p>
          <a:p>
            <a:endParaRPr kumimoji="1" lang="en-US" altLang="ja-JP" dirty="0"/>
          </a:p>
          <a:p>
            <a:r>
              <a:rPr lang="en-US" altLang="ja-JP" dirty="0"/>
              <a:t>They do not adapt to local customs, but locals have to adapt to </a:t>
            </a:r>
            <a:r>
              <a:rPr lang="en-US" altLang="ja-JP" dirty="0" smtClean="0"/>
              <a:t>their customs.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Example: </a:t>
            </a:r>
            <a:r>
              <a:rPr lang="en-US" altLang="ja-JP" dirty="0"/>
              <a:t>The Spanish in Mexico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56" y="522154"/>
            <a:ext cx="3612081" cy="4381081"/>
          </a:xfrm>
        </p:spPr>
      </p:pic>
      <p:sp>
        <p:nvSpPr>
          <p:cNvPr id="4" name="正方形/長方形 3"/>
          <p:cNvSpPr/>
          <p:nvPr/>
        </p:nvSpPr>
        <p:spPr>
          <a:xfrm>
            <a:off x="6265825" y="4983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Hernan Cortes meeting the Aztec Emperor Montezuma, 1519. Cortes (</a:t>
            </a:r>
            <a:r>
              <a:rPr lang="en-US" altLang="ja-JP" dirty="0" smtClean="0"/>
              <a:t>1485-1547)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2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u="sng" dirty="0"/>
              <a:t>Labor Diaspora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Forced </a:t>
            </a:r>
            <a:r>
              <a:rPr lang="en-US" altLang="ja-JP" dirty="0"/>
              <a:t>servants and labor </a:t>
            </a:r>
            <a:r>
              <a:rPr lang="en-US" altLang="ja-JP" dirty="0" smtClean="0"/>
              <a:t>migrants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/>
              <a:t>Example: Colonial America, the Irish immigration to the United States.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2194560"/>
            <a:ext cx="6122762" cy="3543049"/>
          </a:xfrm>
        </p:spPr>
      </p:pic>
      <p:sp>
        <p:nvSpPr>
          <p:cNvPr id="4" name="正方形/長方形 3"/>
          <p:cNvSpPr/>
          <p:nvPr/>
        </p:nvSpPr>
        <p:spPr>
          <a:xfrm>
            <a:off x="7573523" y="1774936"/>
            <a:ext cx="348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 group </a:t>
            </a:r>
            <a:r>
              <a:rPr lang="en-US" altLang="ja-JP" dirty="0" smtClean="0"/>
              <a:t>of Irish </a:t>
            </a:r>
            <a:r>
              <a:rPr lang="en-US" altLang="ja-JP" dirty="0"/>
              <a:t>miners in Butte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6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Case Study 1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6" y="685800"/>
            <a:ext cx="6135158" cy="5019675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/>
              <a:t>Trump and the U.S – Mexico border wall.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22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        What </a:t>
            </a:r>
            <a:r>
              <a:rPr lang="en-US" altLang="ja-JP" dirty="0"/>
              <a:t>is a network?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5" y="1889089"/>
            <a:ext cx="8420519" cy="4381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68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224131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Types of Networks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1178943" y="1609430"/>
            <a:ext cx="4754880" cy="640080"/>
          </a:xfrm>
        </p:spPr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2098444"/>
              </p:ext>
            </p:extLst>
          </p:nvPr>
        </p:nvGraphicFramePr>
        <p:xfrm>
          <a:off x="1069975" y="2743200"/>
          <a:ext cx="4754563" cy="329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テキスト プレースホルダー 9"/>
          <p:cNvSpPr>
            <a:spLocks noGrp="1"/>
          </p:cNvSpPr>
          <p:nvPr>
            <p:ph type="body" sz="quarter" idx="3"/>
          </p:nvPr>
        </p:nvSpPr>
        <p:spPr>
          <a:xfrm>
            <a:off x="6407960" y="1609430"/>
            <a:ext cx="4754880" cy="64008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6" y="3045125"/>
            <a:ext cx="4451402" cy="2139350"/>
          </a:xfrm>
        </p:spPr>
      </p:pic>
    </p:spTree>
    <p:extLst>
      <p:ext uri="{BB962C8B-B14F-4D97-AF65-F5344CB8AC3E}">
        <p14:creationId xmlns:p14="http://schemas.microsoft.com/office/powerpoint/2010/main" val="25200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Power of Networking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2241550"/>
            <a:ext cx="6881516" cy="3810000"/>
          </a:xfrm>
        </p:spPr>
      </p:pic>
    </p:spTree>
    <p:extLst>
      <p:ext uri="{BB962C8B-B14F-4D97-AF65-F5344CB8AC3E}">
        <p14:creationId xmlns:p14="http://schemas.microsoft.com/office/powerpoint/2010/main" val="25414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3233" y="256464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Let’s </a:t>
            </a:r>
            <a:r>
              <a:rPr lang="en-US" altLang="ja-JP" dirty="0"/>
              <a:t>have a look at what AYP </a:t>
            </a:r>
            <a:r>
              <a:rPr lang="en-US" altLang="ja-JP" dirty="0" smtClean="0"/>
              <a:t>does!  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00365" y="-389374"/>
            <a:ext cx="3200400" cy="1737360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nl-NL" altLang="ja-JP" b="1" dirty="0" smtClean="0">
                <a:solidFill>
                  <a:srgbClr val="FF6600"/>
                </a:solidFill>
              </a:rPr>
              <a:t>Sometimes ….</a:t>
            </a:r>
            <a:r>
              <a:rPr lang="nl-NL" altLang="ja-JP" b="1" dirty="0" smtClean="0"/>
              <a:t/>
            </a:r>
            <a:br>
              <a:rPr lang="nl-NL" altLang="ja-JP" b="1" dirty="0" smtClean="0"/>
            </a:b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612950"/>
            <a:ext cx="6410848" cy="5225142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549640" y="2001128"/>
            <a:ext cx="3200400" cy="4068075"/>
          </a:xfrm>
        </p:spPr>
        <p:txBody>
          <a:bodyPr>
            <a:normAutofit lnSpcReduction="10000"/>
          </a:bodyPr>
          <a:lstStyle/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nl-NL" altLang="ja-JP" sz="2400" dirty="0">
                <a:latin typeface="+mj-lt"/>
              </a:rPr>
              <a:t>The need for Inspiration &amp; motivation </a:t>
            </a:r>
          </a:p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ja-JP" sz="2400" dirty="0">
                <a:latin typeface="+mj-lt"/>
              </a:rPr>
              <a:t>Tips to know how to achieve your goals</a:t>
            </a:r>
          </a:p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ja-JP" sz="2400" dirty="0">
                <a:latin typeface="+mj-lt"/>
              </a:rPr>
              <a:t>Someone who thinks with you</a:t>
            </a:r>
          </a:p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ja-JP" sz="2400" dirty="0">
                <a:latin typeface="+mj-lt"/>
              </a:rPr>
              <a:t>Insight in possibilities/ options</a:t>
            </a:r>
          </a:p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ja-JP" sz="2400" dirty="0">
                <a:latin typeface="+mj-lt"/>
              </a:rPr>
              <a:t>An impartial opinion/ need for advice</a:t>
            </a:r>
          </a:p>
          <a:p>
            <a:pPr marL="342900" lvl="1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en-US" altLang="ja-JP" sz="2400" dirty="0">
                <a:latin typeface="+mj-lt"/>
              </a:rPr>
              <a:t>A role model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3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49640" y="3200400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The network has not only been able to connect Africans in the Netherlands, but also across the world.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4" y="311263"/>
            <a:ext cx="8028633" cy="58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1" y="1007509"/>
            <a:ext cx="9609668" cy="1468800"/>
          </a:xfrm>
        </p:spPr>
        <p:txBody>
          <a:bodyPr/>
          <a:lstStyle/>
          <a:p>
            <a:r>
              <a:rPr lang="en-US" altLang="ja-JP" u="sng" dirty="0"/>
              <a:t>What about Japan?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3149548"/>
            <a:ext cx="9609668" cy="860400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Do </a:t>
            </a:r>
            <a:r>
              <a:rPr lang="en-US" altLang="ja-JP" sz="4000" dirty="0"/>
              <a:t>you know any immigrants in your personal circle? 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905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Should Japan loosen its immigration laws?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7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u="sng" dirty="0" smtClean="0"/>
              <a:t/>
            </a:r>
            <a:br>
              <a:rPr lang="en-US" altLang="ja-JP" u="sng" dirty="0" smtClean="0"/>
            </a:br>
            <a:r>
              <a:rPr lang="en-US" altLang="ja-JP" u="sng" dirty="0" smtClean="0"/>
              <a:t>Japanese </a:t>
            </a:r>
            <a:r>
              <a:rPr lang="en-US" altLang="ja-JP" u="sng" dirty="0"/>
              <a:t>Communities outside of Japan 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7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1. Brazil ~ 1,500,000 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Japanese shops in Brazil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812507"/>
            <a:ext cx="4754563" cy="3153860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Japanese Samba dancer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5" y="2751826"/>
            <a:ext cx="3329796" cy="3214541"/>
          </a:xfrm>
        </p:spPr>
      </p:pic>
    </p:spTree>
    <p:extLst>
      <p:ext uri="{BB962C8B-B14F-4D97-AF65-F5344CB8AC3E}">
        <p14:creationId xmlns:p14="http://schemas.microsoft.com/office/powerpoint/2010/main" val="4090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Case Study 2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3751"/>
            <a:ext cx="6711950" cy="3523773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/>
              <a:t>European </a:t>
            </a:r>
            <a:r>
              <a:rPr kumimoji="1" lang="en-US" altLang="ja-JP" sz="3600" b="1" dirty="0" smtClean="0"/>
              <a:t>Union</a:t>
            </a:r>
            <a:r>
              <a:rPr kumimoji="1" lang="en-US" altLang="ja-JP" sz="3200" b="1" dirty="0" smtClean="0"/>
              <a:t> and protective ‘zones’.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8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2. United States ~ 1,204,205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1639019"/>
            <a:ext cx="4011283" cy="4714336"/>
          </a:xfrm>
        </p:spPr>
      </p:pic>
      <p:sp>
        <p:nvSpPr>
          <p:cNvPr id="6" name="正方形/長方形 5"/>
          <p:cNvSpPr/>
          <p:nvPr/>
        </p:nvSpPr>
        <p:spPr>
          <a:xfrm>
            <a:off x="5661804" y="30195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There are also large Japanese populations in California, Washington and Oregon.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44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3. Philippines ~ 120,000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97811"/>
            <a:ext cx="5736565" cy="4515928"/>
          </a:xfrm>
        </p:spPr>
      </p:pic>
      <p:sp>
        <p:nvSpPr>
          <p:cNvPr id="5" name="正方形/長方形 4"/>
          <p:cNvSpPr/>
          <p:nvPr/>
        </p:nvSpPr>
        <p:spPr>
          <a:xfrm>
            <a:off x="7076536" y="3036824"/>
            <a:ext cx="4586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Many Japanese Catholics fled to the Philippines in the 17th century to avoid religious persecution.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06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4. United Kingdom ~ 100,000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6" y="1956998"/>
            <a:ext cx="7212997" cy="4051300"/>
          </a:xfrm>
        </p:spPr>
      </p:pic>
      <p:sp>
        <p:nvSpPr>
          <p:cNvPr id="5" name="正方形/長方形 4"/>
          <p:cNvSpPr/>
          <p:nvPr/>
        </p:nvSpPr>
        <p:spPr>
          <a:xfrm>
            <a:off x="8118414" y="3127807"/>
            <a:ext cx="3630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Several Japanese cultural and friendship festivals are held each year in </a:t>
            </a:r>
            <a:r>
              <a:rPr lang="en-US" altLang="ja-JP" dirty="0" smtClean="0"/>
              <a:t>London.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2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5. Peru ~ 90,000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3" y="1759789"/>
            <a:ext cx="6521570" cy="4770407"/>
          </a:xfrm>
        </p:spPr>
      </p:pic>
      <p:sp>
        <p:nvSpPr>
          <p:cNvPr id="5" name="正方形/長方形 4"/>
          <p:cNvSpPr/>
          <p:nvPr/>
        </p:nvSpPr>
        <p:spPr>
          <a:xfrm>
            <a:off x="7867289" y="3571661"/>
            <a:ext cx="360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Ex-president of Peru, Alberto </a:t>
            </a:r>
            <a:r>
              <a:rPr lang="en-US" altLang="ja-JP" dirty="0"/>
              <a:t>Fujimori was the son of Japanese immigrants to Peru.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0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 degrees of </a:t>
            </a:r>
            <a:r>
              <a:rPr kumimoji="1" lang="en-US" altLang="ja-JP" dirty="0" err="1" smtClean="0"/>
              <a:t>seperation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9" y="1716656"/>
            <a:ext cx="7617125" cy="4502989"/>
          </a:xfrm>
        </p:spPr>
      </p:pic>
    </p:spTree>
    <p:extLst>
      <p:ext uri="{BB962C8B-B14F-4D97-AF65-F5344CB8AC3E}">
        <p14:creationId xmlns:p14="http://schemas.microsoft.com/office/powerpoint/2010/main" val="26914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am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? </a:t>
            </a:r>
            <a:r>
              <a:rPr lang="en-US" altLang="ja-JP" dirty="0" smtClean="0"/>
              <a:t>an immigrant or global citizen?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5" y="1889185"/>
            <a:ext cx="8057071" cy="4692770"/>
          </a:xfrm>
        </p:spPr>
      </p:pic>
    </p:spTree>
    <p:extLst>
      <p:ext uri="{BB962C8B-B14F-4D97-AF65-F5344CB8AC3E}">
        <p14:creationId xmlns:p14="http://schemas.microsoft.com/office/powerpoint/2010/main" val="17652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Immigrants or Global Citizens?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614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646981"/>
            <a:ext cx="10136038" cy="5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6555" y="2678853"/>
            <a:ext cx="9609668" cy="1468800"/>
          </a:xfrm>
        </p:spPr>
        <p:txBody>
          <a:bodyPr>
            <a:noAutofit/>
          </a:bodyPr>
          <a:lstStyle/>
          <a:p>
            <a:r>
              <a:rPr lang="en-US" altLang="ja-JP" sz="4800" b="1" dirty="0"/>
              <a:t>Why do people </a:t>
            </a:r>
            <a:r>
              <a:rPr lang="en-US" altLang="ja-JP" sz="4800" b="1" dirty="0" smtClean="0"/>
              <a:t>migrate to </a:t>
            </a:r>
            <a:r>
              <a:rPr lang="en-US" altLang="ja-JP" sz="4800" b="1" dirty="0"/>
              <a:t>other </a:t>
            </a:r>
            <a:r>
              <a:rPr lang="en-US" altLang="ja-JP" sz="4800" b="1" dirty="0" smtClean="0"/>
              <a:t>countries?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3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Voluntary Migration</a:t>
            </a:r>
            <a:endParaRPr kumimoji="1" lang="ja-JP" altLang="en-US" b="1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  <a:latin typeface="+mj-lt"/>
              </a:rPr>
              <a:t>                Job Offer </a:t>
            </a:r>
            <a:endParaRPr kumimoji="1" lang="ja-JP" alt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807060"/>
            <a:ext cx="4754563" cy="3164755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         </a:t>
            </a:r>
            <a:r>
              <a:rPr lang="en-US" altLang="ja-JP" b="1" dirty="0" smtClean="0">
                <a:solidFill>
                  <a:schemeClr val="tx1"/>
                </a:solidFill>
                <a:latin typeface="+mj-lt"/>
              </a:rPr>
              <a:t>Reunion with partner</a:t>
            </a:r>
            <a:endParaRPr kumimoji="1" lang="ja-JP" alt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808546"/>
            <a:ext cx="4754562" cy="3161783"/>
          </a:xfrm>
        </p:spPr>
      </p:pic>
    </p:spTree>
    <p:extLst>
      <p:ext uri="{BB962C8B-B14F-4D97-AF65-F5344CB8AC3E}">
        <p14:creationId xmlns:p14="http://schemas.microsoft.com/office/powerpoint/2010/main" val="15062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5088" y="284240"/>
            <a:ext cx="10058400" cy="1609344"/>
          </a:xfrm>
        </p:spPr>
        <p:txBody>
          <a:bodyPr/>
          <a:lstStyle/>
          <a:p>
            <a:r>
              <a:rPr kumimoji="1" lang="en-US" altLang="ja-JP" b="1" dirty="0" smtClean="0"/>
              <a:t>Forced Migration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55" y="2939235"/>
            <a:ext cx="3962400" cy="3398520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0" y="2939235"/>
            <a:ext cx="3924420" cy="3398520"/>
          </a:xfrm>
        </p:spPr>
      </p:pic>
      <p:sp>
        <p:nvSpPr>
          <p:cNvPr id="7" name="正方形/長方形 6"/>
          <p:cNvSpPr/>
          <p:nvPr/>
        </p:nvSpPr>
        <p:spPr>
          <a:xfrm>
            <a:off x="1834177" y="1888779"/>
            <a:ext cx="3226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No plan, nowhere to go </a:t>
            </a:r>
            <a:endParaRPr lang="ja-JP" altLang="en-US" sz="2000" b="1" dirty="0"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92838" y="1916440"/>
            <a:ext cx="3088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Prejudice</a:t>
            </a:r>
            <a:r>
              <a:rPr lang="en-US" altLang="ja-JP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and</a:t>
            </a:r>
            <a:r>
              <a:rPr lang="en-US" altLang="ja-JP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latin typeface="+mj-lt"/>
                <a:ea typeface="ＭＳ 明朝" panose="02020609040205080304" pitchFamily="17" charset="-128"/>
                <a:cs typeface="Times New Roman" panose="02020603050405020304" pitchFamily="18" charset="0"/>
              </a:rPr>
              <a:t>Isolation </a:t>
            </a:r>
            <a:endParaRPr lang="ja-JP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0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32572" y="1073989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/>
              <a:t>Circular </a:t>
            </a:r>
            <a:r>
              <a:rPr lang="en-US" altLang="ja-JP" b="1" dirty="0"/>
              <a:t>migration: Free movement of migrants between countries. 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2274"/>
            <a:ext cx="6711950" cy="3486727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73545" y="3195637"/>
            <a:ext cx="3718455" cy="2438404"/>
          </a:xfrm>
        </p:spPr>
        <p:txBody>
          <a:bodyPr/>
          <a:lstStyle/>
          <a:p>
            <a:pPr lvl="0">
              <a:buClr>
                <a:srgbClr val="83992A"/>
              </a:buClr>
            </a:pPr>
            <a:endParaRPr lang="en-US" altLang="ja-JP" sz="2000" b="1" dirty="0" smtClean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83992A"/>
              </a:buClr>
            </a:pPr>
            <a:r>
              <a:rPr lang="en-US" altLang="ja-JP" sz="2000" b="1" dirty="0" smtClean="0">
                <a:solidFill>
                  <a:prstClr val="black"/>
                </a:solidFill>
                <a:latin typeface="+mj-lt"/>
              </a:rPr>
              <a:t>For Example:</a:t>
            </a:r>
          </a:p>
          <a:p>
            <a:pPr lvl="0">
              <a:buClr>
                <a:srgbClr val="83992A"/>
              </a:buClr>
            </a:pPr>
            <a:endParaRPr lang="en-US" altLang="ja-JP" sz="20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>
              <a:buClr>
                <a:srgbClr val="83992A"/>
              </a:buClr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solidFill>
                  <a:prstClr val="black"/>
                </a:solidFill>
                <a:latin typeface="+mj-lt"/>
              </a:rPr>
              <a:t>English </a:t>
            </a:r>
            <a:r>
              <a:rPr lang="en-US" altLang="ja-JP" sz="2000" b="1" dirty="0">
                <a:solidFill>
                  <a:prstClr val="black"/>
                </a:solidFill>
                <a:latin typeface="+mj-lt"/>
              </a:rPr>
              <a:t>teachers in Asia and UAE. </a:t>
            </a:r>
            <a:endParaRPr lang="ja-JP" altLang="en-US" sz="2000" b="1" dirty="0">
              <a:solidFill>
                <a:prstClr val="black"/>
              </a:solidFill>
              <a:latin typeface="+mj-lt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1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476</TotalTime>
  <Words>602</Words>
  <Application>Microsoft Office PowerPoint</Application>
  <PresentationFormat>ワイド画面</PresentationFormat>
  <Paragraphs>120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HG明朝B</vt:lpstr>
      <vt:lpstr>ＭＳ 明朝</vt:lpstr>
      <vt:lpstr>Arial</vt:lpstr>
      <vt:lpstr>Rockwell</vt:lpstr>
      <vt:lpstr>Rockwell Condensed</vt:lpstr>
      <vt:lpstr>Times New Roman</vt:lpstr>
      <vt:lpstr>Wingdings</vt:lpstr>
      <vt:lpstr>木版活字</vt:lpstr>
      <vt:lpstr>Immigrant Or Global Citizen？</vt:lpstr>
      <vt:lpstr>Case Study 1</vt:lpstr>
      <vt:lpstr>Case Study 2</vt:lpstr>
      <vt:lpstr>Immigrants or Global Citizens?</vt:lpstr>
      <vt:lpstr>PowerPoint プレゼンテーション</vt:lpstr>
      <vt:lpstr>Why do people migrate to other countries?</vt:lpstr>
      <vt:lpstr>Voluntary Migration</vt:lpstr>
      <vt:lpstr>Forced Migration</vt:lpstr>
      <vt:lpstr>              Circular migration: Free movement of migrants between countries. </vt:lpstr>
      <vt:lpstr>Forced migration</vt:lpstr>
      <vt:lpstr>Irregular migration</vt:lpstr>
      <vt:lpstr>Classification of Migration </vt:lpstr>
      <vt:lpstr>From asylum seeker to immigrant</vt:lpstr>
      <vt:lpstr> What is a global citizen? </vt:lpstr>
      <vt:lpstr>    What is a diaspora?   People who scatter from their homeland to places across the globe, spreading their culture as they go. </vt:lpstr>
      <vt:lpstr>Victim Diaspora </vt:lpstr>
      <vt:lpstr>Trading Diaspora </vt:lpstr>
      <vt:lpstr>Imperial Diaspora </vt:lpstr>
      <vt:lpstr>Labor Diaspora</vt:lpstr>
      <vt:lpstr>             What is a network? </vt:lpstr>
      <vt:lpstr>Types of Networks  </vt:lpstr>
      <vt:lpstr>The Power of Networking</vt:lpstr>
      <vt:lpstr> Let’s have a look at what AYP does!   </vt:lpstr>
      <vt:lpstr>Sometimes …. </vt:lpstr>
      <vt:lpstr>The network has not only been able to connect Africans in the Netherlands, but also across the world. </vt:lpstr>
      <vt:lpstr>What about Japan? </vt:lpstr>
      <vt:lpstr>Should Japan loosen its immigration laws?</vt:lpstr>
      <vt:lpstr> Japanese Communities outside of Japan  </vt:lpstr>
      <vt:lpstr>1. Brazil ~ 1,500,000 </vt:lpstr>
      <vt:lpstr>2. United States ~ 1,204,205 </vt:lpstr>
      <vt:lpstr>3. Philippines ~ 120,000 </vt:lpstr>
      <vt:lpstr>4. United Kingdom ~ 100,000 </vt:lpstr>
      <vt:lpstr>5. Peru ~ 90,000 </vt:lpstr>
      <vt:lpstr>6 degrees of seperation</vt:lpstr>
      <vt:lpstr>What am i? an immigrant or global citizen?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 Or Global Citizen？</dc:title>
  <dc:creator>Abraham and Sayuri Kist-Okazaki</dc:creator>
  <cp:lastModifiedBy>Abraham and Sayuri Kist-Okazaki</cp:lastModifiedBy>
  <cp:revision>34</cp:revision>
  <dcterms:created xsi:type="dcterms:W3CDTF">2017-02-13T03:00:19Z</dcterms:created>
  <dcterms:modified xsi:type="dcterms:W3CDTF">2017-02-14T02:10:30Z</dcterms:modified>
</cp:coreProperties>
</file>